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29" r:id="rId3"/>
    <p:sldId id="730" r:id="rId4"/>
    <p:sldId id="731" r:id="rId5"/>
    <p:sldId id="732" r:id="rId6"/>
    <p:sldId id="733" r:id="rId7"/>
    <p:sldId id="734" r:id="rId8"/>
    <p:sldId id="735" r:id="rId9"/>
    <p:sldId id="736" r:id="rId10"/>
    <p:sldId id="739" r:id="rId11"/>
    <p:sldId id="738" r:id="rId12"/>
    <p:sldId id="740" r:id="rId13"/>
    <p:sldId id="743" r:id="rId14"/>
    <p:sldId id="744" r:id="rId15"/>
    <p:sldId id="745" r:id="rId16"/>
    <p:sldId id="746" r:id="rId17"/>
    <p:sldId id="747" r:id="rId18"/>
    <p:sldId id="748" r:id="rId19"/>
    <p:sldId id="749" r:id="rId20"/>
    <p:sldId id="750" r:id="rId21"/>
    <p:sldId id="752" r:id="rId22"/>
    <p:sldId id="751" r:id="rId23"/>
    <p:sldId id="754" r:id="rId24"/>
    <p:sldId id="755" r:id="rId25"/>
    <p:sldId id="765" r:id="rId26"/>
    <p:sldId id="766" r:id="rId27"/>
    <p:sldId id="767" r:id="rId28"/>
    <p:sldId id="768" r:id="rId29"/>
    <p:sldId id="769" r:id="rId30"/>
    <p:sldId id="770" r:id="rId31"/>
    <p:sldId id="771" r:id="rId32"/>
    <p:sldId id="772" r:id="rId33"/>
    <p:sldId id="773" r:id="rId34"/>
    <p:sldId id="774" r:id="rId35"/>
    <p:sldId id="775" r:id="rId36"/>
    <p:sldId id="776" r:id="rId37"/>
    <p:sldId id="777" r:id="rId38"/>
    <p:sldId id="778" r:id="rId39"/>
    <p:sldId id="779" r:id="rId40"/>
    <p:sldId id="780" r:id="rId41"/>
    <p:sldId id="781" r:id="rId42"/>
    <p:sldId id="782" r:id="rId43"/>
    <p:sldId id="783" r:id="rId44"/>
    <p:sldId id="784" r:id="rId45"/>
    <p:sldId id="785" r:id="rId46"/>
    <p:sldId id="756" r:id="rId47"/>
    <p:sldId id="757" r:id="rId48"/>
    <p:sldId id="758" r:id="rId49"/>
    <p:sldId id="759" r:id="rId50"/>
    <p:sldId id="760" r:id="rId51"/>
    <p:sldId id="761" r:id="rId52"/>
    <p:sldId id="762" r:id="rId53"/>
    <p:sldId id="763" r:id="rId54"/>
    <p:sldId id="76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72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57AC-B765-D964-C0A7-15E825FA7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D885F5-4E8E-A584-0185-92EC4B226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595D6A-9B6D-DB3E-C2B7-737FDBB7CFA8}"/>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840D14D5-5C03-80C4-8AD7-672B7D506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1BA9D-B6BE-0DD4-DE08-142ACB51185E}"/>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208893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88C0-EB0C-F61F-1CF4-7BECA86F3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AA0A80-07CC-E4AE-BDD5-6C002A5393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4C774-A76B-B006-62BF-E42D607532F3}"/>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06295861-D39D-2BE8-CF6A-FE48FE845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CA69D-A142-1231-F71C-DE1CF0FCAB0C}"/>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162314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FA4C5-7043-3257-EDE7-FFCD6ACDE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27D63-EE26-5AE9-8D91-48032DF3F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1C9FA-B45A-F234-A501-3161BE8A6281}"/>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0EB3FD2D-B8BA-A260-FC11-3F3DDE749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B2ECC-DFD2-1F3D-2562-CEFEDD12463C}"/>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354892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43D-693D-53D7-13ED-511C9DD8E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B5C01-F781-1CA6-AE4D-2325C0E73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243F3-2EF0-43C1-5910-F404E241F16C}"/>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524429BC-46B5-580C-7CD3-7CB755C76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8D2C1-33CB-B4C4-CA76-B0F4554AABF8}"/>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193193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A85E-087F-B698-D617-D78A6084A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7397D-13D9-A8E3-09B0-010AB7E60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168EE-F360-617E-4F5C-B51E1327CFE7}"/>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4D0107EE-A98C-E054-6EF5-71EA706DA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7B22B-B397-1EA0-8F21-D15FF60AA3BB}"/>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273885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7FB3-EDB3-1BED-C7E6-6720316E4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DCAAF-51C4-2280-62E3-05BE858AD8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632A4-0891-C258-098E-FDCBE53960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815628-286D-CBA2-17C4-C399DCB8811B}"/>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6" name="Footer Placeholder 5">
            <a:extLst>
              <a:ext uri="{FF2B5EF4-FFF2-40B4-BE49-F238E27FC236}">
                <a16:creationId xmlns:a16="http://schemas.microsoft.com/office/drawing/2014/main" id="{23BDD13F-BB62-AB37-7F81-417446C44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5338A-6A73-6782-B77F-9E9DF17AD0C8}"/>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345606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8A26-0475-4C37-6765-2CC998A828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8C759-F894-7ECB-31A2-B9DA52834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A29D8-F641-8E8D-8FE2-E32A66BA2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139C5D-8E05-63EE-2465-9B8092C00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C6DC65-90CA-F129-73B7-58027DF37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E4A70F-0BEC-69B0-AC30-C3B4A66CD3C9}"/>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8" name="Footer Placeholder 7">
            <a:extLst>
              <a:ext uri="{FF2B5EF4-FFF2-40B4-BE49-F238E27FC236}">
                <a16:creationId xmlns:a16="http://schemas.microsoft.com/office/drawing/2014/main" id="{CF0CA9EF-D1AC-FC67-7191-ECCFDD3A08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E4975C-551B-6258-039D-F248CA699662}"/>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418608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00E6-B764-B8F1-2C87-5F06F0A4B2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1BCB63-476D-A2F1-38E3-38AA248DD4EC}"/>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4" name="Footer Placeholder 3">
            <a:extLst>
              <a:ext uri="{FF2B5EF4-FFF2-40B4-BE49-F238E27FC236}">
                <a16:creationId xmlns:a16="http://schemas.microsoft.com/office/drawing/2014/main" id="{86605FD4-C5F5-C7DD-31DF-3DF926CCF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49352-84E4-0A96-1202-D74315B13328}"/>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19458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CB702-349A-D50E-3C97-21C351A7F0A6}"/>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3" name="Footer Placeholder 2">
            <a:extLst>
              <a:ext uri="{FF2B5EF4-FFF2-40B4-BE49-F238E27FC236}">
                <a16:creationId xmlns:a16="http://schemas.microsoft.com/office/drawing/2014/main" id="{02CA3572-21F5-4EFC-45A4-E54D1496E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4DB55-465C-901F-CCCC-43CB1CF4FFA9}"/>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152687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DE6B-FA8A-D148-E113-5E9847180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36B294-A70E-542D-BA93-8F01E5A72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EB7D8-06D4-14B7-DD69-7FD5587BA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C7C2D-4F73-8613-D469-1E29AE267D3D}"/>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6" name="Footer Placeholder 5">
            <a:extLst>
              <a:ext uri="{FF2B5EF4-FFF2-40B4-BE49-F238E27FC236}">
                <a16:creationId xmlns:a16="http://schemas.microsoft.com/office/drawing/2014/main" id="{5CEB6A9B-E1BE-FB94-FA56-F784B9598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6E110-7A92-3DEC-225B-85CBFC3697B9}"/>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363492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D143-CBAF-F327-361A-59407CC37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EBCDF7-DE97-2B6C-5468-7B798336A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7A84D-C0BF-708E-F8C6-C05AA77E0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BE84A-4D66-D6D6-8359-05A961CF3CD2}"/>
              </a:ext>
            </a:extLst>
          </p:cNvPr>
          <p:cNvSpPr>
            <a:spLocks noGrp="1"/>
          </p:cNvSpPr>
          <p:nvPr>
            <p:ph type="dt" sz="half" idx="10"/>
          </p:nvPr>
        </p:nvSpPr>
        <p:spPr/>
        <p:txBody>
          <a:bodyPr/>
          <a:lstStyle/>
          <a:p>
            <a:fld id="{E150B134-FBA7-44DD-986B-6A37B79583EE}" type="datetimeFigureOut">
              <a:rPr lang="en-US" smtClean="0"/>
              <a:t>7/16/2024</a:t>
            </a:fld>
            <a:endParaRPr lang="en-US"/>
          </a:p>
        </p:txBody>
      </p:sp>
      <p:sp>
        <p:nvSpPr>
          <p:cNvPr id="6" name="Footer Placeholder 5">
            <a:extLst>
              <a:ext uri="{FF2B5EF4-FFF2-40B4-BE49-F238E27FC236}">
                <a16:creationId xmlns:a16="http://schemas.microsoft.com/office/drawing/2014/main" id="{A43E223C-DB6A-8571-593A-B24452EF0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513AA-5004-323C-BC03-D7601A978F10}"/>
              </a:ext>
            </a:extLst>
          </p:cNvPr>
          <p:cNvSpPr>
            <a:spLocks noGrp="1"/>
          </p:cNvSpPr>
          <p:nvPr>
            <p:ph type="sldNum" sz="quarter" idx="12"/>
          </p:nvPr>
        </p:nvSpPr>
        <p:spPr/>
        <p:txBody>
          <a:bodyPr/>
          <a:lstStyle/>
          <a:p>
            <a:fld id="{385C5BBC-ECA0-47F0-A74A-4F944EB37E3D}" type="slidenum">
              <a:rPr lang="en-US" smtClean="0"/>
              <a:t>‹#›</a:t>
            </a:fld>
            <a:endParaRPr lang="en-US"/>
          </a:p>
        </p:txBody>
      </p:sp>
    </p:spTree>
    <p:extLst>
      <p:ext uri="{BB962C8B-B14F-4D97-AF65-F5344CB8AC3E}">
        <p14:creationId xmlns:p14="http://schemas.microsoft.com/office/powerpoint/2010/main" val="157934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1A824-26BC-16B8-FE11-CDDC4B742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494707-03F6-BEF4-1280-CA041C7F6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78173-1A8E-9152-562E-3BF11A2EA0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0B134-FBA7-44DD-986B-6A37B79583EE}" type="datetimeFigureOut">
              <a:rPr lang="en-US" smtClean="0"/>
              <a:t>7/16/2024</a:t>
            </a:fld>
            <a:endParaRPr lang="en-US"/>
          </a:p>
        </p:txBody>
      </p:sp>
      <p:sp>
        <p:nvSpPr>
          <p:cNvPr id="5" name="Footer Placeholder 4">
            <a:extLst>
              <a:ext uri="{FF2B5EF4-FFF2-40B4-BE49-F238E27FC236}">
                <a16:creationId xmlns:a16="http://schemas.microsoft.com/office/drawing/2014/main" id="{16874248-A6C3-B7AA-CE02-8180C8B12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AC34F1-BAF4-B1E9-8DC5-467498DBF5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C5BBC-ECA0-47F0-A74A-4F944EB37E3D}" type="slidenum">
              <a:rPr lang="en-US" smtClean="0"/>
              <a:t>‹#›</a:t>
            </a:fld>
            <a:endParaRPr lang="en-US"/>
          </a:p>
        </p:txBody>
      </p:sp>
    </p:spTree>
    <p:extLst>
      <p:ext uri="{BB962C8B-B14F-4D97-AF65-F5344CB8AC3E}">
        <p14:creationId xmlns:p14="http://schemas.microsoft.com/office/powerpoint/2010/main" val="17188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76D2-1903-B359-3161-3359B9C154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6D8045-9C2F-1B01-5089-040A135A39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19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ADBD-1EAB-7E6A-5086-71A63BA3BA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9805AB-194E-310A-927A-EC4F8BBC0B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90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B17E-E6A5-C67B-D117-C392BF48DD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30D985-1E49-3E37-1084-3E11B08EDD53}"/>
              </a:ext>
            </a:extLst>
          </p:cNvPr>
          <p:cNvSpPr>
            <a:spLocks noGrp="1"/>
          </p:cNvSpPr>
          <p:nvPr>
            <p:ph idx="1"/>
          </p:nvPr>
        </p:nvSpPr>
        <p:spPr>
          <a:xfrm>
            <a:off x="838200" y="64655"/>
            <a:ext cx="10515600" cy="6112308"/>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“For you know the grace of our Lord Jesus Christ, that though He was rich, yet for your sakes He became poor, so that you through His poverty might become rich.” – II Corinthians 8:9</a:t>
            </a:r>
          </a:p>
        </p:txBody>
      </p:sp>
    </p:spTree>
    <p:extLst>
      <p:ext uri="{BB962C8B-B14F-4D97-AF65-F5344CB8AC3E}">
        <p14:creationId xmlns:p14="http://schemas.microsoft.com/office/powerpoint/2010/main" val="340219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257E-9C26-79F3-1647-E46D848078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5E9540-BE3A-F171-4EFE-2386C82F0B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760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4B35-3F41-43EF-B23E-812675A32D87}"/>
              </a:ext>
            </a:extLst>
          </p:cNvPr>
          <p:cNvSpPr>
            <a:spLocks noGrp="1"/>
          </p:cNvSpPr>
          <p:nvPr>
            <p:ph type="title"/>
          </p:nvPr>
        </p:nvSpPr>
        <p:spPr/>
        <p:txBody>
          <a:bodyPr>
            <a:normAutofit/>
          </a:bodyPr>
          <a:lstStyle/>
          <a:p>
            <a:pPr algn="ctr"/>
            <a:r>
              <a:rPr lang="en-US" sz="5300" b="1" u="sng" dirty="0">
                <a:solidFill>
                  <a:schemeClr val="bg1"/>
                </a:solidFill>
                <a:effectLst>
                  <a:outerShdw blurRad="38100" dist="38100" dir="2700000" algn="tl">
                    <a:srgbClr val="000000">
                      <a:alpha val="43137"/>
                    </a:srgbClr>
                  </a:outerShdw>
                </a:effectLst>
              </a:rPr>
              <a:t>O Beautiful for Spacious Skies</a:t>
            </a:r>
            <a:br>
              <a:rPr lang="en-US" b="1" dirty="0">
                <a:solidFill>
                  <a:schemeClr val="bg1"/>
                </a:solidFill>
                <a:effectLst>
                  <a:outerShdw blurRad="38100" dist="38100" dir="2700000" algn="tl">
                    <a:srgbClr val="000000">
                      <a:alpha val="43137"/>
                    </a:srgbClr>
                  </a:outerShdw>
                </a:effectLst>
              </a:rPr>
            </a:br>
            <a:r>
              <a:rPr lang="en-US" sz="3100" b="1" dirty="0">
                <a:solidFill>
                  <a:schemeClr val="bg1"/>
                </a:solidFill>
                <a:effectLst>
                  <a:outerShdw blurRad="38100" dist="38100" dir="2700000" algn="tl">
                    <a:srgbClr val="000000">
                      <a:alpha val="43137"/>
                    </a:srgbClr>
                  </a:outerShdw>
                </a:effectLst>
              </a:rPr>
              <a:t>CCLI # 11252499</a:t>
            </a:r>
          </a:p>
        </p:txBody>
      </p:sp>
      <p:sp>
        <p:nvSpPr>
          <p:cNvPr id="3" name="Content Placeholder 2">
            <a:extLst>
              <a:ext uri="{FF2B5EF4-FFF2-40B4-BE49-F238E27FC236}">
                <a16:creationId xmlns:a16="http://schemas.microsoft.com/office/drawing/2014/main" id="{3FFD1FA1-D987-42BA-A714-415107ABB333}"/>
              </a:ext>
            </a:extLst>
          </p:cNvPr>
          <p:cNvSpPr>
            <a:spLocks noGrp="1"/>
          </p:cNvSpPr>
          <p:nvPr>
            <p:ph idx="1"/>
          </p:nvPr>
        </p:nvSpPr>
        <p:spPr>
          <a:xfrm>
            <a:off x="0" y="1690688"/>
            <a:ext cx="12192000" cy="4005263"/>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O beautiful for spacious skies,</a:t>
            </a:r>
          </a:p>
          <a:p>
            <a:pPr marL="0" indent="0" algn="ctr">
              <a:buNone/>
            </a:pPr>
            <a:r>
              <a:rPr lang="en-US" sz="6600" b="1" dirty="0">
                <a:solidFill>
                  <a:schemeClr val="bg1"/>
                </a:solidFill>
                <a:effectLst>
                  <a:outerShdw blurRad="38100" dist="38100" dir="2700000" algn="tl">
                    <a:srgbClr val="000000">
                      <a:alpha val="43137"/>
                    </a:srgbClr>
                  </a:outerShdw>
                </a:effectLst>
              </a:rPr>
              <a:t>for amber waves of grain,</a:t>
            </a:r>
          </a:p>
          <a:p>
            <a:pPr marL="0" indent="0" algn="ctr">
              <a:buNone/>
            </a:pPr>
            <a:r>
              <a:rPr lang="en-US" sz="6600" b="1" dirty="0">
                <a:solidFill>
                  <a:schemeClr val="bg1"/>
                </a:solidFill>
                <a:effectLst>
                  <a:outerShdw blurRad="38100" dist="38100" dir="2700000" algn="tl">
                    <a:srgbClr val="000000">
                      <a:alpha val="43137"/>
                    </a:srgbClr>
                  </a:outerShdw>
                </a:effectLst>
              </a:rPr>
              <a:t>for purple mountain majesties above the fruited plain!</a:t>
            </a:r>
          </a:p>
          <a:p>
            <a:pPr marL="0" indent="0" algn="ctr">
              <a:buNone/>
            </a:pP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914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C2D2-F75B-BF70-FC0C-5E1C10E2D7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D9AAA6-B679-4B69-12E5-2BCF8C497D92}"/>
              </a:ext>
            </a:extLst>
          </p:cNvPr>
          <p:cNvSpPr>
            <a:spLocks noGrp="1"/>
          </p:cNvSpPr>
          <p:nvPr>
            <p:ph idx="1"/>
          </p:nvPr>
        </p:nvSpPr>
        <p:spPr>
          <a:xfrm>
            <a:off x="838200" y="1355271"/>
            <a:ext cx="10515600" cy="4821692"/>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America! America!</a:t>
            </a:r>
          </a:p>
          <a:p>
            <a:pPr marL="0" indent="0" algn="ctr">
              <a:buNone/>
            </a:pPr>
            <a:r>
              <a:rPr lang="en-US" sz="6600" b="1" dirty="0">
                <a:solidFill>
                  <a:schemeClr val="bg1"/>
                </a:solidFill>
                <a:effectLst>
                  <a:outerShdw blurRad="38100" dist="38100" dir="2700000" algn="tl">
                    <a:srgbClr val="000000">
                      <a:alpha val="43137"/>
                    </a:srgbClr>
                  </a:outerShdw>
                </a:effectLst>
              </a:rPr>
              <a:t>God shed His grace on thee, and crown thy good with brotherhood from sea to shining sea!</a:t>
            </a:r>
          </a:p>
        </p:txBody>
      </p:sp>
    </p:spTree>
    <p:extLst>
      <p:ext uri="{BB962C8B-B14F-4D97-AF65-F5344CB8AC3E}">
        <p14:creationId xmlns:p14="http://schemas.microsoft.com/office/powerpoint/2010/main" val="328278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B92D-FCF5-13B2-6BF7-3FC8664DF6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B03FBB-4E40-C7F0-CA41-F3A7F25ED629}"/>
              </a:ext>
            </a:extLst>
          </p:cNvPr>
          <p:cNvSpPr>
            <a:spLocks noGrp="1"/>
          </p:cNvSpPr>
          <p:nvPr>
            <p:ph idx="1"/>
          </p:nvPr>
        </p:nvSpPr>
        <p:spPr>
          <a:xfrm>
            <a:off x="342900" y="1690688"/>
            <a:ext cx="11544300" cy="4486275"/>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O beautiful for pilgrim feet, whose stern, impassioned stress a thoroughfare for freedom beat across the wilderness!</a:t>
            </a:r>
          </a:p>
        </p:txBody>
      </p:sp>
    </p:spTree>
    <p:extLst>
      <p:ext uri="{BB962C8B-B14F-4D97-AF65-F5344CB8AC3E}">
        <p14:creationId xmlns:p14="http://schemas.microsoft.com/office/powerpoint/2010/main" val="324967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D0A0-CA27-2BCF-6B61-97BF5E9FD0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A8BE59-A678-D98C-46EE-070B6569460C}"/>
              </a:ext>
            </a:extLst>
          </p:cNvPr>
          <p:cNvSpPr>
            <a:spLocks noGrp="1"/>
          </p:cNvSpPr>
          <p:nvPr>
            <p:ph idx="1"/>
          </p:nvPr>
        </p:nvSpPr>
        <p:spPr>
          <a:xfrm>
            <a:off x="0" y="1690688"/>
            <a:ext cx="121920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America! America!</a:t>
            </a:r>
          </a:p>
          <a:p>
            <a:pPr marL="0" indent="0" algn="ctr">
              <a:buNone/>
            </a:pPr>
            <a:r>
              <a:rPr lang="en-US" sz="6600" b="1" dirty="0">
                <a:solidFill>
                  <a:schemeClr val="bg1"/>
                </a:solidFill>
                <a:effectLst>
                  <a:outerShdw blurRad="38100" dist="38100" dir="2700000" algn="tl">
                    <a:srgbClr val="000000">
                      <a:alpha val="43137"/>
                    </a:srgbClr>
                  </a:outerShdw>
                </a:effectLst>
              </a:rPr>
              <a:t>God mend thine every flaw, confirm thy soul in self-control, thy liberty in law!</a:t>
            </a:r>
          </a:p>
        </p:txBody>
      </p:sp>
    </p:spTree>
    <p:extLst>
      <p:ext uri="{BB962C8B-B14F-4D97-AF65-F5344CB8AC3E}">
        <p14:creationId xmlns:p14="http://schemas.microsoft.com/office/powerpoint/2010/main" val="237295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B6D4-1369-0CD3-4A10-246A20DF26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26CBA4-2FE4-0048-2218-FED8E2823E79}"/>
              </a:ext>
            </a:extLst>
          </p:cNvPr>
          <p:cNvSpPr>
            <a:spLocks noGrp="1"/>
          </p:cNvSpPr>
          <p:nvPr>
            <p:ph idx="1"/>
          </p:nvPr>
        </p:nvSpPr>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O beautiful for heroes proved in liberating strife, who more than self their country loved, and mercy more than life!</a:t>
            </a:r>
          </a:p>
        </p:txBody>
      </p:sp>
    </p:spTree>
    <p:extLst>
      <p:ext uri="{BB962C8B-B14F-4D97-AF65-F5344CB8AC3E}">
        <p14:creationId xmlns:p14="http://schemas.microsoft.com/office/powerpoint/2010/main" val="290128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97A2-3324-6E97-11A0-007B150C6C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CDA2E0-BC27-A604-A72B-6599A9054D30}"/>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America! America!</a:t>
            </a:r>
          </a:p>
          <a:p>
            <a:pPr marL="0" indent="0" algn="ctr">
              <a:buNone/>
            </a:pPr>
            <a:r>
              <a:rPr lang="en-US" sz="6600" b="1" dirty="0">
                <a:solidFill>
                  <a:schemeClr val="bg1"/>
                </a:solidFill>
                <a:effectLst>
                  <a:outerShdw blurRad="38100" dist="38100" dir="2700000" algn="tl">
                    <a:srgbClr val="000000">
                      <a:alpha val="43137"/>
                    </a:srgbClr>
                  </a:outerShdw>
                </a:effectLst>
              </a:rPr>
              <a:t>May God thy gold refine,</a:t>
            </a:r>
          </a:p>
          <a:p>
            <a:pPr marL="0" indent="0" algn="ctr">
              <a:buNone/>
            </a:pPr>
            <a:r>
              <a:rPr lang="en-US" sz="6600" b="1" dirty="0">
                <a:solidFill>
                  <a:schemeClr val="bg1"/>
                </a:solidFill>
                <a:effectLst>
                  <a:outerShdw blurRad="38100" dist="38100" dir="2700000" algn="tl">
                    <a:srgbClr val="000000">
                      <a:alpha val="43137"/>
                    </a:srgbClr>
                  </a:outerShdw>
                </a:effectLst>
              </a:rPr>
              <a:t>till all success be nobleness and every gain divine!</a:t>
            </a:r>
          </a:p>
        </p:txBody>
      </p:sp>
    </p:spTree>
    <p:extLst>
      <p:ext uri="{BB962C8B-B14F-4D97-AF65-F5344CB8AC3E}">
        <p14:creationId xmlns:p14="http://schemas.microsoft.com/office/powerpoint/2010/main" val="112789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E944-F270-271D-6496-AFC29A2C4F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38A436-8A09-9E3C-35F6-8B5661F6E9E3}"/>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O beautiful for patriot dream that sees beyond the years Thine alabaster cities gleam, undimmed by human tears!</a:t>
            </a:r>
          </a:p>
        </p:txBody>
      </p:sp>
    </p:spTree>
    <p:extLst>
      <p:ext uri="{BB962C8B-B14F-4D97-AF65-F5344CB8AC3E}">
        <p14:creationId xmlns:p14="http://schemas.microsoft.com/office/powerpoint/2010/main" val="252987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4B35-3F41-43EF-B23E-812675A32D87}"/>
              </a:ext>
            </a:extLst>
          </p:cNvPr>
          <p:cNvSpPr>
            <a:spLocks noGrp="1"/>
          </p:cNvSpPr>
          <p:nvPr>
            <p:ph type="title"/>
          </p:nvPr>
        </p:nvSpPr>
        <p:spPr/>
        <p:txBody>
          <a:bodyPr>
            <a:normAutofit/>
          </a:bodyPr>
          <a:lstStyle/>
          <a:p>
            <a:pPr algn="ctr"/>
            <a:r>
              <a:rPr lang="en-US" sz="5300" b="1" u="sng" dirty="0">
                <a:solidFill>
                  <a:schemeClr val="bg1"/>
                </a:solidFill>
                <a:effectLst>
                  <a:outerShdw blurRad="38100" dist="38100" dir="2700000" algn="tl">
                    <a:srgbClr val="000000">
                      <a:alpha val="43137"/>
                    </a:srgbClr>
                  </a:outerShdw>
                </a:effectLst>
              </a:rPr>
              <a:t>Immortal, Invisible, God only Wise</a:t>
            </a:r>
            <a:br>
              <a:rPr lang="en-US" b="1" dirty="0">
                <a:solidFill>
                  <a:schemeClr val="bg1"/>
                </a:solidFill>
                <a:effectLst>
                  <a:outerShdw blurRad="38100" dist="38100" dir="2700000" algn="tl">
                    <a:srgbClr val="000000">
                      <a:alpha val="43137"/>
                    </a:srgbClr>
                  </a:outerShdw>
                </a:effectLst>
              </a:rPr>
            </a:br>
            <a:r>
              <a:rPr lang="en-US" sz="3100" b="1" dirty="0">
                <a:solidFill>
                  <a:schemeClr val="bg1"/>
                </a:solidFill>
                <a:effectLst>
                  <a:outerShdw blurRad="38100" dist="38100" dir="2700000" algn="tl">
                    <a:srgbClr val="000000">
                      <a:alpha val="43137"/>
                    </a:srgbClr>
                  </a:outerShdw>
                </a:effectLst>
              </a:rPr>
              <a:t>CCLI # 11252499</a:t>
            </a:r>
          </a:p>
        </p:txBody>
      </p:sp>
      <p:sp>
        <p:nvSpPr>
          <p:cNvPr id="3" name="Content Placeholder 2">
            <a:extLst>
              <a:ext uri="{FF2B5EF4-FFF2-40B4-BE49-F238E27FC236}">
                <a16:creationId xmlns:a16="http://schemas.microsoft.com/office/drawing/2014/main" id="{3FFD1FA1-D987-42BA-A714-415107ABB333}"/>
              </a:ext>
            </a:extLst>
          </p:cNvPr>
          <p:cNvSpPr>
            <a:spLocks noGrp="1"/>
          </p:cNvSpPr>
          <p:nvPr>
            <p:ph idx="1"/>
          </p:nvPr>
        </p:nvSpPr>
        <p:spPr>
          <a:xfrm>
            <a:off x="0" y="2041071"/>
            <a:ext cx="12192000" cy="3654880"/>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Immortal, invisible,</a:t>
            </a:r>
          </a:p>
          <a:p>
            <a:pPr marL="0" indent="0" algn="ctr">
              <a:buNone/>
            </a:pPr>
            <a:r>
              <a:rPr lang="en-US" sz="6600" b="1" dirty="0">
                <a:solidFill>
                  <a:schemeClr val="bg1"/>
                </a:solidFill>
                <a:effectLst>
                  <a:outerShdw blurRad="38100" dist="38100" dir="2700000" algn="tl">
                    <a:srgbClr val="000000">
                      <a:alpha val="43137"/>
                    </a:srgbClr>
                  </a:outerShdw>
                </a:effectLst>
              </a:rPr>
              <a:t>God only wise,</a:t>
            </a:r>
          </a:p>
          <a:p>
            <a:pPr marL="0" indent="0" algn="ctr">
              <a:buNone/>
            </a:pPr>
            <a:r>
              <a:rPr lang="en-US" sz="6600" b="1" dirty="0">
                <a:solidFill>
                  <a:schemeClr val="bg1"/>
                </a:solidFill>
                <a:effectLst>
                  <a:outerShdw blurRad="38100" dist="38100" dir="2700000" algn="tl">
                    <a:srgbClr val="000000">
                      <a:alpha val="43137"/>
                    </a:srgbClr>
                  </a:outerShdw>
                </a:effectLst>
              </a:rPr>
              <a:t>In light inaccessible,</a:t>
            </a:r>
          </a:p>
          <a:p>
            <a:pPr marL="0" indent="0" algn="ctr">
              <a:buNone/>
            </a:pPr>
            <a:r>
              <a:rPr lang="en-US" sz="6600" b="1" dirty="0">
                <a:solidFill>
                  <a:schemeClr val="bg1"/>
                </a:solidFill>
                <a:effectLst>
                  <a:outerShdw blurRad="38100" dist="38100" dir="2700000" algn="tl">
                    <a:srgbClr val="000000">
                      <a:alpha val="43137"/>
                    </a:srgbClr>
                  </a:outerShdw>
                </a:effectLst>
              </a:rPr>
              <a:t>hid from our eyes,</a:t>
            </a:r>
          </a:p>
          <a:p>
            <a:pPr marL="0" indent="0" algn="ctr">
              <a:buNone/>
            </a:pP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86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347B-C76D-4E4B-8FDB-604C524BB0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F7BADC-9B12-2A8A-3B28-8FEC6E101DFA}"/>
              </a:ext>
            </a:extLst>
          </p:cNvPr>
          <p:cNvSpPr>
            <a:spLocks noGrp="1"/>
          </p:cNvSpPr>
          <p:nvPr>
            <p:ph idx="1"/>
          </p:nvPr>
        </p:nvSpPr>
        <p:spPr>
          <a:xfrm>
            <a:off x="838200" y="988292"/>
            <a:ext cx="10515600" cy="5188672"/>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America! America!</a:t>
            </a:r>
          </a:p>
          <a:p>
            <a:pPr marL="0" indent="0" algn="ctr">
              <a:buNone/>
            </a:pPr>
            <a:r>
              <a:rPr lang="en-US" sz="6600" b="1" dirty="0">
                <a:solidFill>
                  <a:schemeClr val="bg1"/>
                </a:solidFill>
                <a:effectLst>
                  <a:outerShdw blurRad="38100" dist="38100" dir="2700000" algn="tl">
                    <a:srgbClr val="000000">
                      <a:alpha val="43137"/>
                    </a:srgbClr>
                  </a:outerShdw>
                </a:effectLst>
              </a:rPr>
              <a:t>God shed His grace on thee, and crown thy good with brotherhood from sea to shining sea!</a:t>
            </a:r>
          </a:p>
        </p:txBody>
      </p:sp>
    </p:spTree>
    <p:extLst>
      <p:ext uri="{BB962C8B-B14F-4D97-AF65-F5344CB8AC3E}">
        <p14:creationId xmlns:p14="http://schemas.microsoft.com/office/powerpoint/2010/main" val="375863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8D74-BBA6-CFF0-3E1A-EC6FF07DB5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F7CDFB-6686-5B64-EE9D-63C27B8C4B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2999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shirt&#10;&#10;Description automatically generated with low confidence">
            <a:extLst>
              <a:ext uri="{FF2B5EF4-FFF2-40B4-BE49-F238E27FC236}">
                <a16:creationId xmlns:a16="http://schemas.microsoft.com/office/drawing/2014/main" id="{074E9095-FBBE-1DFF-95D5-46BD2550B9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594" b="14750"/>
          <a:stretch/>
        </p:blipFill>
        <p:spPr>
          <a:xfrm>
            <a:off x="20" y="1282"/>
            <a:ext cx="12191980" cy="6856718"/>
          </a:xfrm>
          <a:prstGeom prst="rect">
            <a:avLst/>
          </a:prstGeom>
        </p:spPr>
      </p:pic>
    </p:spTree>
    <p:extLst>
      <p:ext uri="{BB962C8B-B14F-4D97-AF65-F5344CB8AC3E}">
        <p14:creationId xmlns:p14="http://schemas.microsoft.com/office/powerpoint/2010/main" val="3999333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BB35-B305-475A-1031-577D528223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AB7D77-389F-1013-0016-C3338360D2A7}"/>
              </a:ext>
            </a:extLst>
          </p:cNvPr>
          <p:cNvSpPr>
            <a:spLocks noGrp="1"/>
          </p:cNvSpPr>
          <p:nvPr>
            <p:ph idx="1"/>
          </p:nvPr>
        </p:nvSpPr>
        <p:spPr>
          <a:xfrm>
            <a:off x="838200" y="1690688"/>
            <a:ext cx="10515600" cy="4486275"/>
          </a:xfrm>
        </p:spPr>
        <p:txBody>
          <a:bodyPr>
            <a:normAutofit/>
          </a:bodyPr>
          <a:lstStyle/>
          <a:p>
            <a:pPr marL="0" indent="0" algn="ctr">
              <a:buNone/>
            </a:pPr>
            <a:r>
              <a:rPr lang="en-US" sz="8000" b="1" dirty="0">
                <a:solidFill>
                  <a:schemeClr val="bg1"/>
                </a:solidFill>
                <a:effectLst>
                  <a:outerShdw blurRad="38100" dist="38100" dir="2700000" algn="tl">
                    <a:srgbClr val="000000">
                      <a:alpha val="43137"/>
                    </a:srgbClr>
                  </a:outerShdw>
                </a:effectLst>
              </a:rPr>
              <a:t>“Our Need </a:t>
            </a:r>
            <a:r>
              <a:rPr lang="en-US" sz="8000" b="1">
                <a:solidFill>
                  <a:schemeClr val="bg1"/>
                </a:solidFill>
                <a:effectLst>
                  <a:outerShdw blurRad="38100" dist="38100" dir="2700000" algn="tl">
                    <a:srgbClr val="000000">
                      <a:alpha val="43137"/>
                    </a:srgbClr>
                  </a:outerShdw>
                </a:effectLst>
              </a:rPr>
              <a:t>for Revival”</a:t>
            </a:r>
            <a:endParaRPr lang="en-US" sz="8000" b="1" dirty="0">
              <a:solidFill>
                <a:schemeClr val="bg1"/>
              </a:solidFill>
              <a:effectLst>
                <a:outerShdw blurRad="38100" dist="38100" dir="2700000" algn="tl">
                  <a:srgbClr val="000000">
                    <a:alpha val="43137"/>
                  </a:srgbClr>
                </a:outerShdw>
              </a:effectLst>
            </a:endParaRPr>
          </a:p>
          <a:p>
            <a:pPr marL="0" indent="0" algn="ctr">
              <a:buNone/>
            </a:pPr>
            <a:endParaRPr lang="en-US" sz="8000" b="1" dirty="0">
              <a:solidFill>
                <a:schemeClr val="bg1"/>
              </a:solidFill>
              <a:effectLst>
                <a:outerShdw blurRad="38100" dist="38100" dir="2700000" algn="tl">
                  <a:srgbClr val="000000">
                    <a:alpha val="43137"/>
                  </a:srgbClr>
                </a:outerShdw>
              </a:effectLst>
            </a:endParaRPr>
          </a:p>
          <a:p>
            <a:pPr marL="0" indent="0" algn="ctr">
              <a:buNone/>
            </a:pPr>
            <a:r>
              <a:rPr lang="en-US" sz="8000" b="1" dirty="0">
                <a:solidFill>
                  <a:schemeClr val="bg1"/>
                </a:solidFill>
                <a:effectLst>
                  <a:outerShdw blurRad="38100" dist="38100" dir="2700000" algn="tl">
                    <a:srgbClr val="000000">
                      <a:alpha val="43137"/>
                    </a:srgbClr>
                  </a:outerShdw>
                </a:effectLst>
              </a:rPr>
              <a:t>II Chronicles 7:14</a:t>
            </a:r>
          </a:p>
        </p:txBody>
      </p:sp>
    </p:spTree>
    <p:extLst>
      <p:ext uri="{BB962C8B-B14F-4D97-AF65-F5344CB8AC3E}">
        <p14:creationId xmlns:p14="http://schemas.microsoft.com/office/powerpoint/2010/main" val="36622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EA55-DD0E-F248-E7F4-D6AB48A85E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FE3D54-D940-9CAC-46CC-C3F4945AB8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973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0B5D-A1ED-0FCA-D305-0ADBC159DC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2DC522-1FB8-0A49-4BF7-5596AFC28B04}"/>
              </a:ext>
            </a:extLst>
          </p:cNvPr>
          <p:cNvSpPr>
            <a:spLocks noGrp="1"/>
          </p:cNvSpPr>
          <p:nvPr>
            <p:ph idx="1"/>
          </p:nvPr>
        </p:nvSpPr>
        <p:spPr>
          <a:xfrm>
            <a:off x="838200" y="173736"/>
            <a:ext cx="10515600" cy="6003227"/>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“You are a chosen people, a royal priesthood, a holy nation, a people belonging to God, that you may declare the praises of Him who called you out of darkness into His wonderful light.” – I Peter 2:9</a:t>
            </a:r>
          </a:p>
        </p:txBody>
      </p:sp>
    </p:spTree>
    <p:extLst>
      <p:ext uri="{BB962C8B-B14F-4D97-AF65-F5344CB8AC3E}">
        <p14:creationId xmlns:p14="http://schemas.microsoft.com/office/powerpoint/2010/main" val="2417731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0EF2-9AB1-4019-5803-64FFECC6BB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1542CB-AD6E-D6F5-52F6-95286A83E1DA}"/>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“Will You not revive us again, that Your people may rejoice in You?” – Psalm 85:6</a:t>
            </a:r>
          </a:p>
        </p:txBody>
      </p:sp>
    </p:spTree>
    <p:extLst>
      <p:ext uri="{BB962C8B-B14F-4D97-AF65-F5344CB8AC3E}">
        <p14:creationId xmlns:p14="http://schemas.microsoft.com/office/powerpoint/2010/main" val="357435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514-D184-966F-6DEC-1A52E976C3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3CF12C-A2AC-4BD3-D6D1-823FA75A58C3}"/>
              </a:ext>
            </a:extLst>
          </p:cNvPr>
          <p:cNvSpPr>
            <a:spLocks noGrp="1"/>
          </p:cNvSpPr>
          <p:nvPr>
            <p:ph idx="1"/>
          </p:nvPr>
        </p:nvSpPr>
        <p:spPr>
          <a:xfrm>
            <a:off x="838200" y="155448"/>
            <a:ext cx="10515600" cy="6021515"/>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“This is what the high and lofty One says… ‘[I live] with him who is contrite and lowly in spirit, to revive the spirit of the lowly and to revive the heart of the contrite.’”</a:t>
            </a:r>
          </a:p>
          <a:p>
            <a:pPr marL="0" indent="0" algn="ctr">
              <a:buNone/>
            </a:pPr>
            <a:r>
              <a:rPr lang="en-US" sz="6600" b="1" dirty="0">
                <a:solidFill>
                  <a:schemeClr val="bg1"/>
                </a:solidFill>
                <a:effectLst>
                  <a:outerShdw blurRad="38100" dist="38100" dir="2700000" algn="tl">
                    <a:srgbClr val="000000">
                      <a:alpha val="43137"/>
                    </a:srgbClr>
                  </a:outerShdw>
                </a:effectLst>
              </a:rPr>
              <a:t>– Isaiah 57:15</a:t>
            </a:r>
          </a:p>
        </p:txBody>
      </p:sp>
    </p:spTree>
    <p:extLst>
      <p:ext uri="{BB962C8B-B14F-4D97-AF65-F5344CB8AC3E}">
        <p14:creationId xmlns:p14="http://schemas.microsoft.com/office/powerpoint/2010/main" val="179583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EA55-DD0E-F248-E7F4-D6AB48A85E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FE3D54-D940-9CAC-46CC-C3F4945AB8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8974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85FA-9E28-3E4E-1875-218D2F647C02}"/>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WHAT WE NEED FOR REVIVAL</a:t>
            </a:r>
          </a:p>
        </p:txBody>
      </p:sp>
      <p:sp>
        <p:nvSpPr>
          <p:cNvPr id="3" name="Content Placeholder 2">
            <a:extLst>
              <a:ext uri="{FF2B5EF4-FFF2-40B4-BE49-F238E27FC236}">
                <a16:creationId xmlns:a16="http://schemas.microsoft.com/office/drawing/2014/main" id="{A7F27FBC-3E10-6666-1933-D9FEED58BC10}"/>
              </a:ext>
            </a:extLst>
          </p:cNvPr>
          <p:cNvSpPr>
            <a:spLocks noGrp="1"/>
          </p:cNvSpPr>
          <p:nvPr>
            <p:ph idx="1"/>
          </p:nvPr>
        </p:nvSpPr>
        <p:spPr/>
        <p:txBody>
          <a:bodyPr>
            <a:normAutofit/>
          </a:bodyPr>
          <a:lstStyle/>
          <a:p>
            <a:pPr marL="0" indent="0">
              <a:buNone/>
            </a:pPr>
            <a:r>
              <a:rPr lang="en-US" sz="6600" b="1" dirty="0">
                <a:solidFill>
                  <a:schemeClr val="bg1"/>
                </a:solidFill>
                <a:effectLst>
                  <a:outerShdw blurRad="38100" dist="38100" dir="2700000" algn="tl">
                    <a:srgbClr val="000000">
                      <a:alpha val="43137"/>
                    </a:srgbClr>
                  </a:outerShdw>
                </a:effectLst>
              </a:rPr>
              <a:t>1. Humility</a:t>
            </a:r>
          </a:p>
        </p:txBody>
      </p:sp>
    </p:spTree>
    <p:extLst>
      <p:ext uri="{BB962C8B-B14F-4D97-AF65-F5344CB8AC3E}">
        <p14:creationId xmlns:p14="http://schemas.microsoft.com/office/powerpoint/2010/main" val="3012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54EF-D939-B318-52A2-B71D93B2D7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0CA24D-84B0-E0B4-ED00-9A32E1F5A4F7}"/>
              </a:ext>
            </a:extLst>
          </p:cNvPr>
          <p:cNvSpPr>
            <a:spLocks noGrp="1"/>
          </p:cNvSpPr>
          <p:nvPr>
            <p:ph idx="1"/>
          </p:nvPr>
        </p:nvSpPr>
        <p:spPr>
          <a:xfrm>
            <a:off x="838200" y="1690687"/>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most blessed, most glorious,</a:t>
            </a:r>
          </a:p>
          <a:p>
            <a:pPr marL="0" indent="0" algn="ctr">
              <a:buNone/>
            </a:pPr>
            <a:r>
              <a:rPr lang="en-US" sz="6600" b="1" dirty="0">
                <a:solidFill>
                  <a:schemeClr val="bg1"/>
                </a:solidFill>
                <a:effectLst>
                  <a:outerShdw blurRad="38100" dist="38100" dir="2700000" algn="tl">
                    <a:srgbClr val="000000">
                      <a:alpha val="43137"/>
                    </a:srgbClr>
                  </a:outerShdw>
                </a:effectLst>
              </a:rPr>
              <a:t>the Ancient of Days,</a:t>
            </a:r>
          </a:p>
          <a:p>
            <a:pPr marL="0" indent="0" algn="ctr">
              <a:buNone/>
            </a:pPr>
            <a:r>
              <a:rPr lang="en-US" sz="6600" b="1" dirty="0">
                <a:solidFill>
                  <a:schemeClr val="bg1"/>
                </a:solidFill>
                <a:effectLst>
                  <a:outerShdw blurRad="38100" dist="38100" dir="2700000" algn="tl">
                    <a:srgbClr val="000000">
                      <a:alpha val="43137"/>
                    </a:srgbClr>
                  </a:outerShdw>
                </a:effectLst>
              </a:rPr>
              <a:t>almighty, victorious,</a:t>
            </a:r>
          </a:p>
          <a:p>
            <a:pPr marL="0" indent="0" algn="ctr">
              <a:buNone/>
            </a:pPr>
            <a:r>
              <a:rPr lang="en-US" sz="6600" b="1" dirty="0">
                <a:solidFill>
                  <a:schemeClr val="bg1"/>
                </a:solidFill>
                <a:effectLst>
                  <a:outerShdw blurRad="38100" dist="38100" dir="2700000" algn="tl">
                    <a:srgbClr val="000000">
                      <a:alpha val="43137"/>
                    </a:srgbClr>
                  </a:outerShdw>
                </a:effectLst>
              </a:rPr>
              <a:t>Thy great name we praise.</a:t>
            </a:r>
          </a:p>
        </p:txBody>
      </p:sp>
    </p:spTree>
    <p:extLst>
      <p:ext uri="{BB962C8B-B14F-4D97-AF65-F5344CB8AC3E}">
        <p14:creationId xmlns:p14="http://schemas.microsoft.com/office/powerpoint/2010/main" val="3315866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DFDE-4233-7DAB-D20B-29EE98A016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69D96A-7703-8354-B9CB-D0C4994E2B7F}"/>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“God opposes the proud but gives grace to the humble.”</a:t>
            </a:r>
          </a:p>
          <a:p>
            <a:pPr marL="0" indent="0" algn="ctr">
              <a:buNone/>
            </a:pPr>
            <a:r>
              <a:rPr lang="en-US" sz="6600" b="1" dirty="0">
                <a:solidFill>
                  <a:schemeClr val="bg1"/>
                </a:solidFill>
                <a:effectLst>
                  <a:outerShdw blurRad="38100" dist="38100" dir="2700000" algn="tl">
                    <a:srgbClr val="000000">
                      <a:alpha val="43137"/>
                    </a:srgbClr>
                  </a:outerShdw>
                </a:effectLst>
              </a:rPr>
              <a:t>– James 4:6</a:t>
            </a:r>
          </a:p>
        </p:txBody>
      </p:sp>
    </p:spTree>
    <p:extLst>
      <p:ext uri="{BB962C8B-B14F-4D97-AF65-F5344CB8AC3E}">
        <p14:creationId xmlns:p14="http://schemas.microsoft.com/office/powerpoint/2010/main" val="283894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85FA-9E28-3E4E-1875-218D2F647C02}"/>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WHAT WE NEED FOR REVIVAL</a:t>
            </a:r>
          </a:p>
        </p:txBody>
      </p:sp>
      <p:sp>
        <p:nvSpPr>
          <p:cNvPr id="3" name="Content Placeholder 2">
            <a:extLst>
              <a:ext uri="{FF2B5EF4-FFF2-40B4-BE49-F238E27FC236}">
                <a16:creationId xmlns:a16="http://schemas.microsoft.com/office/drawing/2014/main" id="{A7F27FBC-3E10-6666-1933-D9FEED58BC10}"/>
              </a:ext>
            </a:extLst>
          </p:cNvPr>
          <p:cNvSpPr>
            <a:spLocks noGrp="1"/>
          </p:cNvSpPr>
          <p:nvPr>
            <p:ph idx="1"/>
          </p:nvPr>
        </p:nvSpPr>
        <p:spPr/>
        <p:txBody>
          <a:bodyPr>
            <a:normAutofit/>
          </a:bodyPr>
          <a:lstStyle/>
          <a:p>
            <a:pPr marL="1143000" indent="-1143000">
              <a:buAutoNum type="arabicPeriod"/>
            </a:pPr>
            <a:r>
              <a:rPr lang="en-US" sz="6600" b="1" dirty="0">
                <a:solidFill>
                  <a:schemeClr val="bg1"/>
                </a:solidFill>
                <a:effectLst>
                  <a:outerShdw blurRad="38100" dist="38100" dir="2700000" algn="tl">
                    <a:srgbClr val="000000">
                      <a:alpha val="43137"/>
                    </a:srgbClr>
                  </a:outerShdw>
                </a:effectLst>
              </a:rPr>
              <a:t>Humility</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Prayer</a:t>
            </a:r>
          </a:p>
        </p:txBody>
      </p:sp>
    </p:spTree>
    <p:extLst>
      <p:ext uri="{BB962C8B-B14F-4D97-AF65-F5344CB8AC3E}">
        <p14:creationId xmlns:p14="http://schemas.microsoft.com/office/powerpoint/2010/main" val="2398362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85FA-9E28-3E4E-1875-218D2F647C02}"/>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WHAT WE NEED FOR REVIVAL</a:t>
            </a:r>
          </a:p>
        </p:txBody>
      </p:sp>
      <p:sp>
        <p:nvSpPr>
          <p:cNvPr id="3" name="Content Placeholder 2">
            <a:extLst>
              <a:ext uri="{FF2B5EF4-FFF2-40B4-BE49-F238E27FC236}">
                <a16:creationId xmlns:a16="http://schemas.microsoft.com/office/drawing/2014/main" id="{A7F27FBC-3E10-6666-1933-D9FEED58BC10}"/>
              </a:ext>
            </a:extLst>
          </p:cNvPr>
          <p:cNvSpPr>
            <a:spLocks noGrp="1"/>
          </p:cNvSpPr>
          <p:nvPr>
            <p:ph idx="1"/>
          </p:nvPr>
        </p:nvSpPr>
        <p:spPr/>
        <p:txBody>
          <a:bodyPr>
            <a:normAutofit/>
          </a:bodyPr>
          <a:lstStyle/>
          <a:p>
            <a:pPr marL="1143000" indent="-1143000">
              <a:buAutoNum type="arabicPeriod"/>
            </a:pPr>
            <a:r>
              <a:rPr lang="en-US" sz="6600" b="1" dirty="0">
                <a:solidFill>
                  <a:schemeClr val="bg1"/>
                </a:solidFill>
                <a:effectLst>
                  <a:outerShdw blurRad="38100" dist="38100" dir="2700000" algn="tl">
                    <a:srgbClr val="000000">
                      <a:alpha val="43137"/>
                    </a:srgbClr>
                  </a:outerShdw>
                </a:effectLst>
              </a:rPr>
              <a:t>Humility</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Prayer</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Seek God’s Face</a:t>
            </a:r>
          </a:p>
        </p:txBody>
      </p:sp>
    </p:spTree>
    <p:extLst>
      <p:ext uri="{BB962C8B-B14F-4D97-AF65-F5344CB8AC3E}">
        <p14:creationId xmlns:p14="http://schemas.microsoft.com/office/powerpoint/2010/main" val="277623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2714-4897-C0DA-BA83-EC8340A742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269131-52D0-BF67-9DFF-06C4AC046C58}"/>
              </a:ext>
            </a:extLst>
          </p:cNvPr>
          <p:cNvSpPr>
            <a:spLocks noGrp="1"/>
          </p:cNvSpPr>
          <p:nvPr>
            <p:ph idx="1"/>
          </p:nvPr>
        </p:nvSpPr>
        <p:spPr>
          <a:xfrm>
            <a:off x="838200" y="978408"/>
            <a:ext cx="10515600" cy="5198555"/>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“‘You will seek Me and find Me when you seek Me with all your heart. I will be found by you,’ declares the LORD…” – Jeremiah 29:13-14</a:t>
            </a:r>
          </a:p>
        </p:txBody>
      </p:sp>
    </p:spTree>
    <p:extLst>
      <p:ext uri="{BB962C8B-B14F-4D97-AF65-F5344CB8AC3E}">
        <p14:creationId xmlns:p14="http://schemas.microsoft.com/office/powerpoint/2010/main" val="37976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0EAC-6A95-0020-593B-698EC8F46E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084966-9ED9-E214-1535-CA37A4084CC5}"/>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“My heart says of You, ‘Seek His face!’ Your face, LORD, I will seek.” – Psalm 27:8</a:t>
            </a:r>
          </a:p>
        </p:txBody>
      </p:sp>
    </p:spTree>
    <p:extLst>
      <p:ext uri="{BB962C8B-B14F-4D97-AF65-F5344CB8AC3E}">
        <p14:creationId xmlns:p14="http://schemas.microsoft.com/office/powerpoint/2010/main" val="702527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E8AA-5E17-0C24-5096-D1D80DBA9D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8AED30-08E4-F34C-57A3-2FF50CE25C70}"/>
              </a:ext>
            </a:extLst>
          </p:cNvPr>
          <p:cNvSpPr>
            <a:spLocks noGrp="1"/>
          </p:cNvSpPr>
          <p:nvPr>
            <p:ph idx="1"/>
          </p:nvPr>
        </p:nvSpPr>
        <p:spPr>
          <a:xfrm>
            <a:off x="838200" y="1024128"/>
            <a:ext cx="10515600" cy="5152835"/>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“But now in Christ Jesus you who once were far away have been brought near through the blood of Christ.” – Ephesians 2:13</a:t>
            </a:r>
          </a:p>
        </p:txBody>
      </p:sp>
    </p:spTree>
    <p:extLst>
      <p:ext uri="{BB962C8B-B14F-4D97-AF65-F5344CB8AC3E}">
        <p14:creationId xmlns:p14="http://schemas.microsoft.com/office/powerpoint/2010/main" val="2324090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85FA-9E28-3E4E-1875-218D2F647C02}"/>
              </a:ext>
            </a:extLst>
          </p:cNvPr>
          <p:cNvSpPr>
            <a:spLocks noGrp="1"/>
          </p:cNvSpPr>
          <p:nvPr>
            <p:ph type="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WHAT WE NEED FOR REVIVAL</a:t>
            </a:r>
          </a:p>
        </p:txBody>
      </p:sp>
      <p:sp>
        <p:nvSpPr>
          <p:cNvPr id="3" name="Content Placeholder 2">
            <a:extLst>
              <a:ext uri="{FF2B5EF4-FFF2-40B4-BE49-F238E27FC236}">
                <a16:creationId xmlns:a16="http://schemas.microsoft.com/office/drawing/2014/main" id="{A7F27FBC-3E10-6666-1933-D9FEED58BC10}"/>
              </a:ext>
            </a:extLst>
          </p:cNvPr>
          <p:cNvSpPr>
            <a:spLocks noGrp="1"/>
          </p:cNvSpPr>
          <p:nvPr>
            <p:ph idx="1"/>
          </p:nvPr>
        </p:nvSpPr>
        <p:spPr/>
        <p:txBody>
          <a:bodyPr>
            <a:normAutofit/>
          </a:bodyPr>
          <a:lstStyle/>
          <a:p>
            <a:pPr marL="1143000" indent="-1143000">
              <a:buAutoNum type="arabicPeriod"/>
            </a:pPr>
            <a:r>
              <a:rPr lang="en-US" sz="6600" b="1" dirty="0">
                <a:solidFill>
                  <a:schemeClr val="bg1"/>
                </a:solidFill>
                <a:effectLst>
                  <a:outerShdw blurRad="38100" dist="38100" dir="2700000" algn="tl">
                    <a:srgbClr val="000000">
                      <a:alpha val="43137"/>
                    </a:srgbClr>
                  </a:outerShdw>
                </a:effectLst>
              </a:rPr>
              <a:t>Humility</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Prayer</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Seek God’s Face</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Repentance</a:t>
            </a:r>
          </a:p>
        </p:txBody>
      </p:sp>
    </p:spTree>
    <p:extLst>
      <p:ext uri="{BB962C8B-B14F-4D97-AF65-F5344CB8AC3E}">
        <p14:creationId xmlns:p14="http://schemas.microsoft.com/office/powerpoint/2010/main" val="13600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392E-E8C2-8AA0-0F55-E7B2B40F17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63E7CA-5D47-951E-F522-0E160977438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0309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A40D-F497-DB2D-65B7-3AD7FC26DBF1}"/>
              </a:ext>
            </a:extLst>
          </p:cNvPr>
          <p:cNvSpPr>
            <a:spLocks noGrp="1"/>
          </p:cNvSpPr>
          <p:nvPr>
            <p:ph type="title"/>
          </p:nvPr>
        </p:nvSpPr>
        <p:spPr/>
        <p:txBody>
          <a:bodyPr>
            <a:normAutofit/>
          </a:bodyPr>
          <a:lstStyle/>
          <a:p>
            <a:pPr algn="ctr"/>
            <a:r>
              <a:rPr lang="en-US" sz="7200" b="1" dirty="0">
                <a:solidFill>
                  <a:schemeClr val="bg1"/>
                </a:solidFill>
                <a:effectLst>
                  <a:outerShdw blurRad="38100" dist="38100" dir="2700000" algn="tl">
                    <a:srgbClr val="000000">
                      <a:alpha val="43137"/>
                    </a:srgbClr>
                  </a:outerShdw>
                </a:effectLst>
              </a:rPr>
              <a:t>WHAT GOD PROMISES</a:t>
            </a:r>
          </a:p>
        </p:txBody>
      </p:sp>
      <p:sp>
        <p:nvSpPr>
          <p:cNvPr id="3" name="Content Placeholder 2">
            <a:extLst>
              <a:ext uri="{FF2B5EF4-FFF2-40B4-BE49-F238E27FC236}">
                <a16:creationId xmlns:a16="http://schemas.microsoft.com/office/drawing/2014/main" id="{9C98493F-202F-5DA5-185A-B41C90EB37DA}"/>
              </a:ext>
            </a:extLst>
          </p:cNvPr>
          <p:cNvSpPr>
            <a:spLocks noGrp="1"/>
          </p:cNvSpPr>
          <p:nvPr>
            <p:ph idx="1"/>
          </p:nvPr>
        </p:nvSpPr>
        <p:spPr/>
        <p:txBody>
          <a:bodyPr>
            <a:normAutofit/>
          </a:bodyPr>
          <a:lstStyle/>
          <a:p>
            <a:pPr marL="0" indent="0">
              <a:buNone/>
            </a:pPr>
            <a:r>
              <a:rPr lang="en-US" sz="6600" b="1" dirty="0">
                <a:solidFill>
                  <a:schemeClr val="bg1"/>
                </a:solidFill>
                <a:effectLst>
                  <a:outerShdw blurRad="38100" dist="38100" dir="2700000" algn="tl">
                    <a:srgbClr val="000000">
                      <a:alpha val="43137"/>
                    </a:srgbClr>
                  </a:outerShdw>
                </a:effectLst>
              </a:rPr>
              <a:t>1. God will hear</a:t>
            </a:r>
          </a:p>
        </p:txBody>
      </p:sp>
    </p:spTree>
    <p:extLst>
      <p:ext uri="{BB962C8B-B14F-4D97-AF65-F5344CB8AC3E}">
        <p14:creationId xmlns:p14="http://schemas.microsoft.com/office/powerpoint/2010/main" val="360884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1496-BC58-23B4-77FC-FE2DAF29D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953B25-E161-585B-FB57-73E0C53515C5}"/>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“Indeed, He who watches over Israel will neither slumber nor sleep.”</a:t>
            </a:r>
          </a:p>
          <a:p>
            <a:pPr marL="0" indent="0" algn="ctr">
              <a:buNone/>
            </a:pPr>
            <a:r>
              <a:rPr lang="en-US" sz="6600" b="1" dirty="0">
                <a:solidFill>
                  <a:schemeClr val="bg1"/>
                </a:solidFill>
                <a:effectLst>
                  <a:outerShdw blurRad="38100" dist="38100" dir="2700000" algn="tl">
                    <a:srgbClr val="000000">
                      <a:alpha val="43137"/>
                    </a:srgbClr>
                  </a:outerShdw>
                </a:effectLst>
              </a:rPr>
              <a:t>– Psalm 121:4</a:t>
            </a:r>
          </a:p>
        </p:txBody>
      </p:sp>
    </p:spTree>
    <p:extLst>
      <p:ext uri="{BB962C8B-B14F-4D97-AF65-F5344CB8AC3E}">
        <p14:creationId xmlns:p14="http://schemas.microsoft.com/office/powerpoint/2010/main" val="57646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7EB-464F-1DBE-9853-94B2F309F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52C3D6-8EA8-27B1-ED96-5211CC040498}"/>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err="1">
                <a:solidFill>
                  <a:schemeClr val="bg1"/>
                </a:solidFill>
                <a:effectLst>
                  <a:outerShdw blurRad="38100" dist="38100" dir="2700000" algn="tl">
                    <a:srgbClr val="000000">
                      <a:alpha val="43137"/>
                    </a:srgbClr>
                  </a:outerShdw>
                </a:effectLst>
              </a:rPr>
              <a:t>Unresting</a:t>
            </a:r>
            <a:r>
              <a:rPr lang="en-US" sz="6600" b="1" dirty="0">
                <a:solidFill>
                  <a:schemeClr val="bg1"/>
                </a:solidFill>
                <a:effectLst>
                  <a:outerShdw blurRad="38100" dist="38100" dir="2700000" algn="tl">
                    <a:srgbClr val="000000">
                      <a:alpha val="43137"/>
                    </a:srgbClr>
                  </a:outerShdw>
                </a:effectLst>
              </a:rPr>
              <a:t>, unhasting,</a:t>
            </a:r>
          </a:p>
          <a:p>
            <a:pPr marL="0" indent="0" algn="ctr">
              <a:buNone/>
            </a:pPr>
            <a:r>
              <a:rPr lang="en-US" sz="6600" b="1" dirty="0">
                <a:solidFill>
                  <a:schemeClr val="bg1"/>
                </a:solidFill>
                <a:effectLst>
                  <a:outerShdw blurRad="38100" dist="38100" dir="2700000" algn="tl">
                    <a:srgbClr val="000000">
                      <a:alpha val="43137"/>
                    </a:srgbClr>
                  </a:outerShdw>
                </a:effectLst>
              </a:rPr>
              <a:t>and silent as light,</a:t>
            </a:r>
          </a:p>
          <a:p>
            <a:pPr marL="0" indent="0" algn="ctr">
              <a:buNone/>
            </a:pPr>
            <a:r>
              <a:rPr lang="en-US" sz="6600" b="1" dirty="0">
                <a:solidFill>
                  <a:schemeClr val="bg1"/>
                </a:solidFill>
                <a:effectLst>
                  <a:outerShdw blurRad="38100" dist="38100" dir="2700000" algn="tl">
                    <a:srgbClr val="000000">
                      <a:alpha val="43137"/>
                    </a:srgbClr>
                  </a:outerShdw>
                </a:effectLst>
              </a:rPr>
              <a:t>nor wanting, nor wasting,</a:t>
            </a:r>
          </a:p>
          <a:p>
            <a:pPr marL="0" indent="0" algn="ctr">
              <a:buNone/>
            </a:pPr>
            <a:r>
              <a:rPr lang="en-US" sz="6600" b="1" dirty="0">
                <a:solidFill>
                  <a:schemeClr val="bg1"/>
                </a:solidFill>
                <a:effectLst>
                  <a:outerShdw blurRad="38100" dist="38100" dir="2700000" algn="tl">
                    <a:srgbClr val="000000">
                      <a:alpha val="43137"/>
                    </a:srgbClr>
                  </a:outerShdw>
                </a:effectLst>
              </a:rPr>
              <a:t>Thou </a:t>
            </a:r>
            <a:r>
              <a:rPr lang="en-US" sz="6600" b="1" dirty="0" err="1">
                <a:solidFill>
                  <a:schemeClr val="bg1"/>
                </a:solidFill>
                <a:effectLst>
                  <a:outerShdw blurRad="38100" dist="38100" dir="2700000" algn="tl">
                    <a:srgbClr val="000000">
                      <a:alpha val="43137"/>
                    </a:srgbClr>
                  </a:outerShdw>
                </a:effectLst>
              </a:rPr>
              <a:t>rulest</a:t>
            </a:r>
            <a:r>
              <a:rPr lang="en-US" sz="6600" b="1" dirty="0">
                <a:solidFill>
                  <a:schemeClr val="bg1"/>
                </a:solidFill>
                <a:effectLst>
                  <a:outerShdw blurRad="38100" dist="38100" dir="2700000" algn="tl">
                    <a:srgbClr val="000000">
                      <a:alpha val="43137"/>
                    </a:srgbClr>
                  </a:outerShdw>
                </a:effectLst>
              </a:rPr>
              <a:t> in might,</a:t>
            </a:r>
          </a:p>
        </p:txBody>
      </p:sp>
    </p:spTree>
    <p:extLst>
      <p:ext uri="{BB962C8B-B14F-4D97-AF65-F5344CB8AC3E}">
        <p14:creationId xmlns:p14="http://schemas.microsoft.com/office/powerpoint/2010/main" val="2433640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A40D-F497-DB2D-65B7-3AD7FC26DBF1}"/>
              </a:ext>
            </a:extLst>
          </p:cNvPr>
          <p:cNvSpPr>
            <a:spLocks noGrp="1"/>
          </p:cNvSpPr>
          <p:nvPr>
            <p:ph type="title"/>
          </p:nvPr>
        </p:nvSpPr>
        <p:spPr/>
        <p:txBody>
          <a:bodyPr>
            <a:normAutofit/>
          </a:bodyPr>
          <a:lstStyle/>
          <a:p>
            <a:pPr algn="ctr"/>
            <a:r>
              <a:rPr lang="en-US" sz="7200" b="1" dirty="0">
                <a:solidFill>
                  <a:schemeClr val="bg1"/>
                </a:solidFill>
                <a:effectLst>
                  <a:outerShdw blurRad="38100" dist="38100" dir="2700000" algn="tl">
                    <a:srgbClr val="000000">
                      <a:alpha val="43137"/>
                    </a:srgbClr>
                  </a:outerShdw>
                </a:effectLst>
              </a:rPr>
              <a:t>WHAT GOD PROMISES</a:t>
            </a:r>
          </a:p>
        </p:txBody>
      </p:sp>
      <p:sp>
        <p:nvSpPr>
          <p:cNvPr id="3" name="Content Placeholder 2">
            <a:extLst>
              <a:ext uri="{FF2B5EF4-FFF2-40B4-BE49-F238E27FC236}">
                <a16:creationId xmlns:a16="http://schemas.microsoft.com/office/drawing/2014/main" id="{9C98493F-202F-5DA5-185A-B41C90EB37DA}"/>
              </a:ext>
            </a:extLst>
          </p:cNvPr>
          <p:cNvSpPr>
            <a:spLocks noGrp="1"/>
          </p:cNvSpPr>
          <p:nvPr>
            <p:ph idx="1"/>
          </p:nvPr>
        </p:nvSpPr>
        <p:spPr/>
        <p:txBody>
          <a:bodyPr>
            <a:normAutofit/>
          </a:bodyPr>
          <a:lstStyle/>
          <a:p>
            <a:pPr marL="1143000" indent="-1143000">
              <a:buAutoNum type="arabicPeriod"/>
            </a:pPr>
            <a:r>
              <a:rPr lang="en-US" sz="6600" b="1" dirty="0">
                <a:solidFill>
                  <a:schemeClr val="bg1"/>
                </a:solidFill>
                <a:effectLst>
                  <a:outerShdw blurRad="38100" dist="38100" dir="2700000" algn="tl">
                    <a:srgbClr val="000000">
                      <a:alpha val="43137"/>
                    </a:srgbClr>
                  </a:outerShdw>
                </a:effectLst>
              </a:rPr>
              <a:t>God will hear.</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God will forgive.</a:t>
            </a:r>
          </a:p>
        </p:txBody>
      </p:sp>
    </p:spTree>
    <p:extLst>
      <p:ext uri="{BB962C8B-B14F-4D97-AF65-F5344CB8AC3E}">
        <p14:creationId xmlns:p14="http://schemas.microsoft.com/office/powerpoint/2010/main" val="2358110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14A8-6796-E69A-924C-202CF6C64B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4AEC79-7806-0BAC-A8A8-DF25B545A844}"/>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“…as far as the east is from the west, so far has He removed our transgressions from us.” – Psalm 103:12</a:t>
            </a:r>
          </a:p>
        </p:txBody>
      </p:sp>
    </p:spTree>
    <p:extLst>
      <p:ext uri="{BB962C8B-B14F-4D97-AF65-F5344CB8AC3E}">
        <p14:creationId xmlns:p14="http://schemas.microsoft.com/office/powerpoint/2010/main" val="3865640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C9CE-4A7E-E9FE-CA35-6341D48741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1046CE-E228-7B7A-66AE-381218BB1F15}"/>
              </a:ext>
            </a:extLst>
          </p:cNvPr>
          <p:cNvSpPr>
            <a:spLocks noGrp="1"/>
          </p:cNvSpPr>
          <p:nvPr>
            <p:ph idx="1"/>
          </p:nvPr>
        </p:nvSpPr>
        <p:spPr>
          <a:xfrm>
            <a:off x="838200" y="1062182"/>
            <a:ext cx="10515600" cy="5114781"/>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“If we confess our sins, He is faithful and just and will forgive us our sins and purify us from all unrighteousness.” – I John 1:9</a:t>
            </a:r>
          </a:p>
        </p:txBody>
      </p:sp>
    </p:spTree>
    <p:extLst>
      <p:ext uri="{BB962C8B-B14F-4D97-AF65-F5344CB8AC3E}">
        <p14:creationId xmlns:p14="http://schemas.microsoft.com/office/powerpoint/2010/main" val="1489902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A40D-F497-DB2D-65B7-3AD7FC26DBF1}"/>
              </a:ext>
            </a:extLst>
          </p:cNvPr>
          <p:cNvSpPr>
            <a:spLocks noGrp="1"/>
          </p:cNvSpPr>
          <p:nvPr>
            <p:ph type="title"/>
          </p:nvPr>
        </p:nvSpPr>
        <p:spPr/>
        <p:txBody>
          <a:bodyPr>
            <a:normAutofit/>
          </a:bodyPr>
          <a:lstStyle/>
          <a:p>
            <a:pPr algn="ctr"/>
            <a:r>
              <a:rPr lang="en-US" sz="7200" b="1" dirty="0">
                <a:solidFill>
                  <a:schemeClr val="bg1"/>
                </a:solidFill>
                <a:effectLst>
                  <a:outerShdw blurRad="38100" dist="38100" dir="2700000" algn="tl">
                    <a:srgbClr val="000000">
                      <a:alpha val="43137"/>
                    </a:srgbClr>
                  </a:outerShdw>
                </a:effectLst>
              </a:rPr>
              <a:t>WHAT GOD PROMISES</a:t>
            </a:r>
          </a:p>
        </p:txBody>
      </p:sp>
      <p:sp>
        <p:nvSpPr>
          <p:cNvPr id="3" name="Content Placeholder 2">
            <a:extLst>
              <a:ext uri="{FF2B5EF4-FFF2-40B4-BE49-F238E27FC236}">
                <a16:creationId xmlns:a16="http://schemas.microsoft.com/office/drawing/2014/main" id="{9C98493F-202F-5DA5-185A-B41C90EB37DA}"/>
              </a:ext>
            </a:extLst>
          </p:cNvPr>
          <p:cNvSpPr>
            <a:spLocks noGrp="1"/>
          </p:cNvSpPr>
          <p:nvPr>
            <p:ph idx="1"/>
          </p:nvPr>
        </p:nvSpPr>
        <p:spPr/>
        <p:txBody>
          <a:bodyPr>
            <a:normAutofit/>
          </a:bodyPr>
          <a:lstStyle/>
          <a:p>
            <a:pPr marL="1143000" indent="-1143000">
              <a:buAutoNum type="arabicPeriod"/>
            </a:pPr>
            <a:r>
              <a:rPr lang="en-US" sz="6600" b="1" dirty="0">
                <a:solidFill>
                  <a:schemeClr val="bg1"/>
                </a:solidFill>
                <a:effectLst>
                  <a:outerShdw blurRad="38100" dist="38100" dir="2700000" algn="tl">
                    <a:srgbClr val="000000">
                      <a:alpha val="43137"/>
                    </a:srgbClr>
                  </a:outerShdw>
                </a:effectLst>
              </a:rPr>
              <a:t>God will hear.</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God will forgive.</a:t>
            </a:r>
          </a:p>
          <a:p>
            <a:pPr marL="1143000" indent="-1143000">
              <a:buAutoNum type="arabicPeriod"/>
            </a:pPr>
            <a:r>
              <a:rPr lang="en-US" sz="6600" b="1" dirty="0">
                <a:solidFill>
                  <a:schemeClr val="bg1"/>
                </a:solidFill>
                <a:effectLst>
                  <a:outerShdw blurRad="38100" dist="38100" dir="2700000" algn="tl">
                    <a:srgbClr val="000000">
                      <a:alpha val="43137"/>
                    </a:srgbClr>
                  </a:outerShdw>
                </a:effectLst>
              </a:rPr>
              <a:t>God will heal.</a:t>
            </a:r>
          </a:p>
        </p:txBody>
      </p:sp>
    </p:spTree>
    <p:extLst>
      <p:ext uri="{BB962C8B-B14F-4D97-AF65-F5344CB8AC3E}">
        <p14:creationId xmlns:p14="http://schemas.microsoft.com/office/powerpoint/2010/main" val="388639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31C-AF3F-9D61-25D4-A2FF8065B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0C2CA7-FC0D-F1FD-58AA-1F4F02325B61}"/>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“Call to Me and I will answer you and tell you great and unsearchable things you do not know.” – Jeremiah 33:3</a:t>
            </a:r>
          </a:p>
        </p:txBody>
      </p:sp>
    </p:spTree>
    <p:extLst>
      <p:ext uri="{BB962C8B-B14F-4D97-AF65-F5344CB8AC3E}">
        <p14:creationId xmlns:p14="http://schemas.microsoft.com/office/powerpoint/2010/main" val="406779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B925-9765-56D1-ED64-19E5A74A7E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757344-D480-7715-E821-F430EAE1E6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10326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4B35-3F41-43EF-B23E-812675A32D87}"/>
              </a:ext>
            </a:extLst>
          </p:cNvPr>
          <p:cNvSpPr>
            <a:spLocks noGrp="1"/>
          </p:cNvSpPr>
          <p:nvPr>
            <p:ph type="title"/>
          </p:nvPr>
        </p:nvSpPr>
        <p:spPr/>
        <p:txBody>
          <a:bodyPr>
            <a:normAutofit/>
          </a:bodyPr>
          <a:lstStyle/>
          <a:p>
            <a:pPr algn="ctr"/>
            <a:r>
              <a:rPr lang="en-US" sz="5300" b="1" u="sng" dirty="0">
                <a:solidFill>
                  <a:schemeClr val="bg1"/>
                </a:solidFill>
                <a:effectLst>
                  <a:outerShdw blurRad="38100" dist="38100" dir="2700000" algn="tl">
                    <a:srgbClr val="000000">
                      <a:alpha val="43137"/>
                    </a:srgbClr>
                  </a:outerShdw>
                </a:effectLst>
              </a:rPr>
              <a:t>Move in Our Midst</a:t>
            </a:r>
            <a:br>
              <a:rPr lang="en-US" b="1" dirty="0">
                <a:solidFill>
                  <a:schemeClr val="bg1"/>
                </a:solidFill>
                <a:effectLst>
                  <a:outerShdw blurRad="38100" dist="38100" dir="2700000" algn="tl">
                    <a:srgbClr val="000000">
                      <a:alpha val="43137"/>
                    </a:srgbClr>
                  </a:outerShdw>
                </a:effectLst>
              </a:rPr>
            </a:br>
            <a:r>
              <a:rPr lang="en-US" sz="3100" b="1" dirty="0">
                <a:solidFill>
                  <a:schemeClr val="bg1"/>
                </a:solidFill>
                <a:effectLst>
                  <a:outerShdw blurRad="38100" dist="38100" dir="2700000" algn="tl">
                    <a:srgbClr val="000000">
                      <a:alpha val="43137"/>
                    </a:srgbClr>
                  </a:outerShdw>
                </a:effectLst>
              </a:rPr>
              <a:t>CCLI # 11252499</a:t>
            </a:r>
          </a:p>
        </p:txBody>
      </p:sp>
      <p:sp>
        <p:nvSpPr>
          <p:cNvPr id="3" name="Content Placeholder 2">
            <a:extLst>
              <a:ext uri="{FF2B5EF4-FFF2-40B4-BE49-F238E27FC236}">
                <a16:creationId xmlns:a16="http://schemas.microsoft.com/office/drawing/2014/main" id="{3FFD1FA1-D987-42BA-A714-415107ABB333}"/>
              </a:ext>
            </a:extLst>
          </p:cNvPr>
          <p:cNvSpPr>
            <a:spLocks noGrp="1"/>
          </p:cNvSpPr>
          <p:nvPr>
            <p:ph idx="1"/>
          </p:nvPr>
        </p:nvSpPr>
        <p:spPr>
          <a:xfrm>
            <a:off x="0" y="1690688"/>
            <a:ext cx="12192000" cy="4005263"/>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Move in our midst,</a:t>
            </a:r>
          </a:p>
          <a:p>
            <a:pPr marL="0" indent="0" algn="ctr">
              <a:buNone/>
            </a:pPr>
            <a:r>
              <a:rPr lang="en-US" sz="6600" b="1" dirty="0">
                <a:solidFill>
                  <a:schemeClr val="bg1"/>
                </a:solidFill>
                <a:effectLst>
                  <a:outerShdw blurRad="38100" dist="38100" dir="2700000" algn="tl">
                    <a:srgbClr val="000000">
                      <a:alpha val="43137"/>
                    </a:srgbClr>
                  </a:outerShdw>
                </a:effectLst>
              </a:rPr>
              <a:t>Thou Spirit of God.</a:t>
            </a:r>
          </a:p>
          <a:p>
            <a:pPr marL="0" indent="0" algn="ctr">
              <a:buNone/>
            </a:pPr>
            <a:r>
              <a:rPr lang="en-US" sz="6600" b="1" dirty="0">
                <a:solidFill>
                  <a:schemeClr val="bg1"/>
                </a:solidFill>
                <a:effectLst>
                  <a:outerShdw blurRad="38100" dist="38100" dir="2700000" algn="tl">
                    <a:srgbClr val="000000">
                      <a:alpha val="43137"/>
                    </a:srgbClr>
                  </a:outerShdw>
                </a:effectLst>
              </a:rPr>
              <a:t>Go with us down</a:t>
            </a:r>
          </a:p>
          <a:p>
            <a:pPr marL="0" indent="0" algn="ctr">
              <a:buNone/>
            </a:pPr>
            <a:r>
              <a:rPr lang="en-US" sz="6600" b="1" dirty="0">
                <a:solidFill>
                  <a:schemeClr val="bg1"/>
                </a:solidFill>
                <a:effectLst>
                  <a:outerShdw blurRad="38100" dist="38100" dir="2700000" algn="tl">
                    <a:srgbClr val="000000">
                      <a:alpha val="43137"/>
                    </a:srgbClr>
                  </a:outerShdw>
                </a:effectLst>
              </a:rPr>
              <a:t>from Thy holy hill.</a:t>
            </a:r>
          </a:p>
          <a:p>
            <a:pPr marL="0" indent="0" algn="ctr">
              <a:buNone/>
            </a:pP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629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57C8-39DE-0BC2-E5B2-F2A55B7130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92006-57B8-4ECC-9E44-3D123CD2756D}"/>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Walk with us through</a:t>
            </a:r>
          </a:p>
          <a:p>
            <a:pPr marL="0" indent="0" algn="ctr">
              <a:buNone/>
            </a:pPr>
            <a:r>
              <a:rPr lang="en-US" sz="6600" b="1" dirty="0">
                <a:solidFill>
                  <a:schemeClr val="bg1"/>
                </a:solidFill>
                <a:effectLst>
                  <a:outerShdw blurRad="38100" dist="38100" dir="2700000" algn="tl">
                    <a:srgbClr val="000000">
                      <a:alpha val="43137"/>
                    </a:srgbClr>
                  </a:outerShdw>
                </a:effectLst>
              </a:rPr>
              <a:t>the storm and the calm. Spirit of God,</a:t>
            </a:r>
          </a:p>
          <a:p>
            <a:pPr marL="0" indent="0" algn="ctr">
              <a:buNone/>
            </a:pPr>
            <a:r>
              <a:rPr lang="en-US" sz="6600" b="1" dirty="0">
                <a:solidFill>
                  <a:schemeClr val="bg1"/>
                </a:solidFill>
                <a:effectLst>
                  <a:outerShdw blurRad="38100" dist="38100" dir="2700000" algn="tl">
                    <a:srgbClr val="000000">
                      <a:alpha val="43137"/>
                    </a:srgbClr>
                  </a:outerShdw>
                </a:effectLst>
              </a:rPr>
              <a:t>go Thou with us still.</a:t>
            </a:r>
          </a:p>
        </p:txBody>
      </p:sp>
    </p:spTree>
    <p:extLst>
      <p:ext uri="{BB962C8B-B14F-4D97-AF65-F5344CB8AC3E}">
        <p14:creationId xmlns:p14="http://schemas.microsoft.com/office/powerpoint/2010/main" val="27650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E087-4560-A3ED-869C-52B3993348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CCCE9F-9E8F-CEF7-2D0A-2B046BD66BDE}"/>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Touch Thou our hands</a:t>
            </a:r>
          </a:p>
          <a:p>
            <a:pPr marL="0" indent="0" algn="ctr">
              <a:buNone/>
            </a:pPr>
            <a:r>
              <a:rPr lang="en-US" sz="6600" b="1" dirty="0">
                <a:solidFill>
                  <a:schemeClr val="bg1"/>
                </a:solidFill>
                <a:effectLst>
                  <a:outerShdw blurRad="38100" dist="38100" dir="2700000" algn="tl">
                    <a:srgbClr val="000000">
                      <a:alpha val="43137"/>
                    </a:srgbClr>
                  </a:outerShdw>
                </a:effectLst>
              </a:rPr>
              <a:t>to lead us aright.</a:t>
            </a:r>
          </a:p>
          <a:p>
            <a:pPr marL="0" indent="0" algn="ctr">
              <a:buNone/>
            </a:pPr>
            <a:r>
              <a:rPr lang="en-US" sz="6600" b="1" dirty="0">
                <a:solidFill>
                  <a:schemeClr val="bg1"/>
                </a:solidFill>
                <a:effectLst>
                  <a:outerShdw blurRad="38100" dist="38100" dir="2700000" algn="tl">
                    <a:srgbClr val="000000">
                      <a:alpha val="43137"/>
                    </a:srgbClr>
                  </a:outerShdw>
                </a:effectLst>
              </a:rPr>
              <a:t>Guide us forever,</a:t>
            </a:r>
          </a:p>
          <a:p>
            <a:pPr marL="0" indent="0" algn="ctr">
              <a:buNone/>
            </a:pPr>
            <a:r>
              <a:rPr lang="en-US" sz="6600" b="1" dirty="0">
                <a:solidFill>
                  <a:schemeClr val="bg1"/>
                </a:solidFill>
                <a:effectLst>
                  <a:outerShdw blurRad="38100" dist="38100" dir="2700000" algn="tl">
                    <a:srgbClr val="000000">
                      <a:alpha val="43137"/>
                    </a:srgbClr>
                  </a:outerShdw>
                </a:effectLst>
              </a:rPr>
              <a:t>show us Thy way.</a:t>
            </a:r>
          </a:p>
        </p:txBody>
      </p:sp>
    </p:spTree>
    <p:extLst>
      <p:ext uri="{BB962C8B-B14F-4D97-AF65-F5344CB8AC3E}">
        <p14:creationId xmlns:p14="http://schemas.microsoft.com/office/powerpoint/2010/main" val="3195485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CDD3-B4C1-23C1-6253-73A7AD0493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52D19-EE98-A86E-4188-42C356BD95F8}"/>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Transform our darkness</a:t>
            </a:r>
          </a:p>
          <a:p>
            <a:pPr marL="0" indent="0" algn="ctr">
              <a:buNone/>
            </a:pPr>
            <a:r>
              <a:rPr lang="en-US" sz="6600" b="1" dirty="0">
                <a:solidFill>
                  <a:schemeClr val="bg1"/>
                </a:solidFill>
                <a:effectLst>
                  <a:outerShdw blurRad="38100" dist="38100" dir="2700000" algn="tl">
                    <a:srgbClr val="000000">
                      <a:alpha val="43137"/>
                    </a:srgbClr>
                  </a:outerShdw>
                </a:effectLst>
              </a:rPr>
              <a:t>into Thy light.</a:t>
            </a:r>
          </a:p>
          <a:p>
            <a:pPr marL="0" indent="0" algn="ctr">
              <a:buNone/>
            </a:pPr>
            <a:r>
              <a:rPr lang="en-US" sz="6600" b="1" dirty="0">
                <a:solidFill>
                  <a:schemeClr val="bg1"/>
                </a:solidFill>
                <a:effectLst>
                  <a:outerShdw blurRad="38100" dist="38100" dir="2700000" algn="tl">
                    <a:srgbClr val="000000">
                      <a:alpha val="43137"/>
                    </a:srgbClr>
                  </a:outerShdw>
                </a:effectLst>
              </a:rPr>
              <a:t>Spirit of God,</a:t>
            </a:r>
          </a:p>
          <a:p>
            <a:pPr marL="0" indent="0" algn="ctr">
              <a:buNone/>
            </a:pPr>
            <a:r>
              <a:rPr lang="en-US" sz="6600" b="1" dirty="0">
                <a:solidFill>
                  <a:schemeClr val="bg1"/>
                </a:solidFill>
                <a:effectLst>
                  <a:outerShdw blurRad="38100" dist="38100" dir="2700000" algn="tl">
                    <a:srgbClr val="000000">
                      <a:alpha val="43137"/>
                    </a:srgbClr>
                  </a:outerShdw>
                </a:effectLst>
              </a:rPr>
              <a:t>lead Thou us today.</a:t>
            </a:r>
          </a:p>
        </p:txBody>
      </p:sp>
    </p:spTree>
    <p:extLst>
      <p:ext uri="{BB962C8B-B14F-4D97-AF65-F5344CB8AC3E}">
        <p14:creationId xmlns:p14="http://schemas.microsoft.com/office/powerpoint/2010/main" val="165910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0339-F7CB-A62A-1E5E-D262F4E103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E1F6DB-FAB1-54F7-66C7-D80F05287D7D}"/>
              </a:ext>
            </a:extLst>
          </p:cNvPr>
          <p:cNvSpPr>
            <a:spLocks noGrp="1"/>
          </p:cNvSpPr>
          <p:nvPr>
            <p:ph idx="1"/>
          </p:nvPr>
        </p:nvSpPr>
        <p:spPr>
          <a:xfrm>
            <a:off x="261257" y="1690687"/>
            <a:ext cx="11691257" cy="4486275"/>
          </a:xfrm>
        </p:spPr>
        <p:txBody>
          <a:bodyPr>
            <a:no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Thy justice like mountains</a:t>
            </a:r>
          </a:p>
          <a:p>
            <a:pPr marL="0" indent="0" algn="ctr">
              <a:buNone/>
            </a:pPr>
            <a:r>
              <a:rPr lang="en-US" sz="6600" b="1" dirty="0">
                <a:solidFill>
                  <a:schemeClr val="bg1"/>
                </a:solidFill>
                <a:effectLst>
                  <a:outerShdw blurRad="38100" dist="38100" dir="2700000" algn="tl">
                    <a:srgbClr val="000000">
                      <a:alpha val="43137"/>
                    </a:srgbClr>
                  </a:outerShdw>
                </a:effectLst>
              </a:rPr>
              <a:t>high soaring above</a:t>
            </a:r>
          </a:p>
          <a:p>
            <a:pPr marL="0" indent="0" algn="ctr">
              <a:buNone/>
            </a:pPr>
            <a:r>
              <a:rPr lang="en-US" sz="6600" b="1" dirty="0">
                <a:solidFill>
                  <a:schemeClr val="bg1"/>
                </a:solidFill>
                <a:effectLst>
                  <a:outerShdw blurRad="38100" dist="38100" dir="2700000" algn="tl">
                    <a:srgbClr val="000000">
                      <a:alpha val="43137"/>
                    </a:srgbClr>
                  </a:outerShdw>
                </a:effectLst>
              </a:rPr>
              <a:t>Thy clouds which are fountains</a:t>
            </a:r>
          </a:p>
          <a:p>
            <a:pPr marL="0" indent="0" algn="ctr">
              <a:buNone/>
            </a:pPr>
            <a:r>
              <a:rPr lang="en-US" sz="6600" b="1" dirty="0">
                <a:solidFill>
                  <a:schemeClr val="bg1"/>
                </a:solidFill>
                <a:effectLst>
                  <a:outerShdw blurRad="38100" dist="38100" dir="2700000" algn="tl">
                    <a:srgbClr val="000000">
                      <a:alpha val="43137"/>
                    </a:srgbClr>
                  </a:outerShdw>
                </a:effectLst>
              </a:rPr>
              <a:t>of goodness and love.</a:t>
            </a:r>
          </a:p>
        </p:txBody>
      </p:sp>
    </p:spTree>
    <p:extLst>
      <p:ext uri="{BB962C8B-B14F-4D97-AF65-F5344CB8AC3E}">
        <p14:creationId xmlns:p14="http://schemas.microsoft.com/office/powerpoint/2010/main" val="1298222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1270-D2EB-8179-7F69-FFDD6834D1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28B636-9A2C-EBC1-BC0F-3054B7D7BB2B}"/>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Strike from our feet</a:t>
            </a:r>
          </a:p>
          <a:p>
            <a:pPr marL="0" indent="0" algn="ctr">
              <a:buNone/>
            </a:pPr>
            <a:r>
              <a:rPr lang="en-US" sz="6600" b="1" dirty="0">
                <a:solidFill>
                  <a:schemeClr val="bg1"/>
                </a:solidFill>
                <a:effectLst>
                  <a:outerShdw blurRad="38100" dist="38100" dir="2700000" algn="tl">
                    <a:srgbClr val="000000">
                      <a:alpha val="43137"/>
                    </a:srgbClr>
                  </a:outerShdw>
                </a:effectLst>
              </a:rPr>
              <a:t>the fetters that bind.</a:t>
            </a:r>
          </a:p>
          <a:p>
            <a:pPr marL="0" indent="0" algn="ctr">
              <a:buNone/>
            </a:pPr>
            <a:r>
              <a:rPr lang="en-US" sz="6600" b="1" dirty="0">
                <a:solidFill>
                  <a:schemeClr val="bg1"/>
                </a:solidFill>
                <a:effectLst>
                  <a:outerShdw blurRad="38100" dist="38100" dir="2700000" algn="tl">
                    <a:srgbClr val="000000">
                      <a:alpha val="43137"/>
                    </a:srgbClr>
                  </a:outerShdw>
                </a:effectLst>
              </a:rPr>
              <a:t>Lift from our lives</a:t>
            </a:r>
          </a:p>
          <a:p>
            <a:pPr marL="0" indent="0" algn="ctr">
              <a:buNone/>
            </a:pPr>
            <a:r>
              <a:rPr lang="en-US" sz="6600" b="1" dirty="0">
                <a:solidFill>
                  <a:schemeClr val="bg1"/>
                </a:solidFill>
                <a:effectLst>
                  <a:outerShdw blurRad="38100" dist="38100" dir="2700000" algn="tl">
                    <a:srgbClr val="000000">
                      <a:alpha val="43137"/>
                    </a:srgbClr>
                  </a:outerShdw>
                </a:effectLst>
              </a:rPr>
              <a:t>the weight of our wrong.</a:t>
            </a:r>
          </a:p>
        </p:txBody>
      </p:sp>
    </p:spTree>
    <p:extLst>
      <p:ext uri="{BB962C8B-B14F-4D97-AF65-F5344CB8AC3E}">
        <p14:creationId xmlns:p14="http://schemas.microsoft.com/office/powerpoint/2010/main" val="72882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043F-B7A2-4522-18F8-842BA65BA2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19883E-9C52-2DEC-3B49-ACA8178166B7}"/>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Teach us to love</a:t>
            </a:r>
          </a:p>
          <a:p>
            <a:pPr marL="0" indent="0" algn="ctr">
              <a:buNone/>
            </a:pPr>
            <a:r>
              <a:rPr lang="en-US" sz="6600" b="1" dirty="0">
                <a:solidFill>
                  <a:schemeClr val="bg1"/>
                </a:solidFill>
                <a:effectLst>
                  <a:outerShdw blurRad="38100" dist="38100" dir="2700000" algn="tl">
                    <a:srgbClr val="000000">
                      <a:alpha val="43137"/>
                    </a:srgbClr>
                  </a:outerShdw>
                </a:effectLst>
              </a:rPr>
              <a:t>with heart, soul, and mind. Spirit of God,</a:t>
            </a:r>
          </a:p>
          <a:p>
            <a:pPr marL="0" indent="0" algn="ctr">
              <a:buNone/>
            </a:pPr>
            <a:r>
              <a:rPr lang="en-US" sz="6600" b="1" dirty="0">
                <a:solidFill>
                  <a:schemeClr val="bg1"/>
                </a:solidFill>
                <a:effectLst>
                  <a:outerShdw blurRad="38100" dist="38100" dir="2700000" algn="tl">
                    <a:srgbClr val="000000">
                      <a:alpha val="43137"/>
                    </a:srgbClr>
                  </a:outerShdw>
                </a:effectLst>
              </a:rPr>
              <a:t>Thy love makes us strong.</a:t>
            </a:r>
          </a:p>
        </p:txBody>
      </p:sp>
    </p:spTree>
    <p:extLst>
      <p:ext uri="{BB962C8B-B14F-4D97-AF65-F5344CB8AC3E}">
        <p14:creationId xmlns:p14="http://schemas.microsoft.com/office/powerpoint/2010/main" val="18959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A2AC-117E-268A-20A8-D38F2045F3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752A1A-39A0-2567-342B-39BDD8DA5E4C}"/>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Kindle our hearts</a:t>
            </a:r>
          </a:p>
          <a:p>
            <a:pPr marL="0" indent="0" algn="ctr">
              <a:buNone/>
            </a:pPr>
            <a:r>
              <a:rPr lang="en-US" sz="6600" b="1" dirty="0">
                <a:solidFill>
                  <a:schemeClr val="bg1"/>
                </a:solidFill>
                <a:effectLst>
                  <a:outerShdw blurRad="38100" dist="38100" dir="2700000" algn="tl">
                    <a:srgbClr val="000000">
                      <a:alpha val="43137"/>
                    </a:srgbClr>
                  </a:outerShdw>
                </a:effectLst>
              </a:rPr>
              <a:t>to burn with Thy flame.</a:t>
            </a:r>
          </a:p>
          <a:p>
            <a:pPr marL="0" indent="0" algn="ctr">
              <a:buNone/>
            </a:pPr>
            <a:r>
              <a:rPr lang="en-US" sz="6600" b="1" dirty="0">
                <a:solidFill>
                  <a:schemeClr val="bg1"/>
                </a:solidFill>
                <a:effectLst>
                  <a:outerShdw blurRad="38100" dist="38100" dir="2700000" algn="tl">
                    <a:srgbClr val="000000">
                      <a:alpha val="43137"/>
                    </a:srgbClr>
                  </a:outerShdw>
                </a:effectLst>
              </a:rPr>
              <a:t>Raise up Thy banners</a:t>
            </a:r>
          </a:p>
          <a:p>
            <a:pPr marL="0" indent="0" algn="ctr">
              <a:buNone/>
            </a:pPr>
            <a:r>
              <a:rPr lang="en-US" sz="6600" b="1" dirty="0">
                <a:solidFill>
                  <a:schemeClr val="bg1"/>
                </a:solidFill>
                <a:effectLst>
                  <a:outerShdw blurRad="38100" dist="38100" dir="2700000" algn="tl">
                    <a:srgbClr val="000000">
                      <a:alpha val="43137"/>
                    </a:srgbClr>
                  </a:outerShdw>
                </a:effectLst>
              </a:rPr>
              <a:t>high in this hour.</a:t>
            </a:r>
          </a:p>
        </p:txBody>
      </p:sp>
    </p:spTree>
    <p:extLst>
      <p:ext uri="{BB962C8B-B14F-4D97-AF65-F5344CB8AC3E}">
        <p14:creationId xmlns:p14="http://schemas.microsoft.com/office/powerpoint/2010/main" val="108440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C1A2-57C2-66D4-EDE1-FFBF6B2B1C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E3B5FD-D261-04AE-3DDC-33A4B07A27A6}"/>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Stir us to praise</a:t>
            </a:r>
          </a:p>
          <a:p>
            <a:pPr marL="0" indent="0" algn="ctr">
              <a:buNone/>
            </a:pPr>
            <a:r>
              <a:rPr lang="en-US" sz="6600" b="1" dirty="0">
                <a:solidFill>
                  <a:schemeClr val="bg1"/>
                </a:solidFill>
                <a:effectLst>
                  <a:outerShdw blurRad="38100" dist="38100" dir="2700000" algn="tl">
                    <a:srgbClr val="000000">
                      <a:alpha val="43137"/>
                    </a:srgbClr>
                  </a:outerShdw>
                </a:effectLst>
              </a:rPr>
              <a:t>and lift up Thy name.</a:t>
            </a:r>
          </a:p>
          <a:p>
            <a:pPr marL="0" indent="0" algn="ctr">
              <a:buNone/>
            </a:pPr>
            <a:r>
              <a:rPr lang="en-US" sz="6600" b="1" dirty="0">
                <a:solidFill>
                  <a:schemeClr val="bg1"/>
                </a:solidFill>
                <a:effectLst>
                  <a:outerShdw blurRad="38100" dist="38100" dir="2700000" algn="tl">
                    <a:srgbClr val="000000">
                      <a:alpha val="43137"/>
                    </a:srgbClr>
                  </a:outerShdw>
                </a:effectLst>
              </a:rPr>
              <a:t>Spirit of God,</a:t>
            </a:r>
          </a:p>
          <a:p>
            <a:pPr marL="0" indent="0" algn="ctr">
              <a:buNone/>
            </a:pPr>
            <a:r>
              <a:rPr lang="en-US" sz="6600" b="1" dirty="0">
                <a:solidFill>
                  <a:schemeClr val="bg1"/>
                </a:solidFill>
                <a:effectLst>
                  <a:outerShdw blurRad="38100" dist="38100" dir="2700000" algn="tl">
                    <a:srgbClr val="000000">
                      <a:alpha val="43137"/>
                    </a:srgbClr>
                  </a:outerShdw>
                </a:effectLst>
              </a:rPr>
              <a:t>O send us Thy power!</a:t>
            </a:r>
          </a:p>
        </p:txBody>
      </p:sp>
    </p:spTree>
    <p:extLst>
      <p:ext uri="{BB962C8B-B14F-4D97-AF65-F5344CB8AC3E}">
        <p14:creationId xmlns:p14="http://schemas.microsoft.com/office/powerpoint/2010/main" val="952380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1CA-B616-D8FC-BB99-FAFDFD0BD1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A7EC5F-F13C-F7C7-2E55-6D433E062D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5989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B93F-19EA-9E90-288A-C0FCBDFFFE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DA7198-6652-8FAE-9C48-EEA05BDE6682}"/>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To all, life Thou </a:t>
            </a:r>
            <a:r>
              <a:rPr lang="en-US" sz="6600" b="1" dirty="0" err="1">
                <a:solidFill>
                  <a:schemeClr val="bg1"/>
                </a:solidFill>
                <a:effectLst>
                  <a:outerShdw blurRad="38100" dist="38100" dir="2700000" algn="tl">
                    <a:srgbClr val="000000">
                      <a:alpha val="43137"/>
                    </a:srgbClr>
                  </a:outerShdw>
                </a:effectLst>
              </a:rPr>
              <a:t>givest</a:t>
            </a:r>
            <a:r>
              <a:rPr lang="en-US" sz="6600" b="1" dirty="0">
                <a:solidFill>
                  <a:schemeClr val="bg1"/>
                </a:solidFill>
                <a:effectLst>
                  <a:outerShdw blurRad="38100" dist="38100" dir="2700000" algn="tl">
                    <a:srgbClr val="000000">
                      <a:alpha val="43137"/>
                    </a:srgbClr>
                  </a:outerShdw>
                </a:effectLst>
              </a:rPr>
              <a:t>,</a:t>
            </a:r>
          </a:p>
          <a:p>
            <a:pPr marL="0" indent="0" algn="ctr">
              <a:buNone/>
            </a:pPr>
            <a:r>
              <a:rPr lang="en-US" sz="6600" b="1" dirty="0">
                <a:solidFill>
                  <a:schemeClr val="bg1"/>
                </a:solidFill>
                <a:effectLst>
                  <a:outerShdw blurRad="38100" dist="38100" dir="2700000" algn="tl">
                    <a:srgbClr val="000000">
                      <a:alpha val="43137"/>
                    </a:srgbClr>
                  </a:outerShdw>
                </a:effectLst>
              </a:rPr>
              <a:t>to both great and small.</a:t>
            </a:r>
          </a:p>
          <a:p>
            <a:pPr marL="0" indent="0" algn="ctr">
              <a:buNone/>
            </a:pPr>
            <a:r>
              <a:rPr lang="en-US" sz="6600" b="1" dirty="0">
                <a:solidFill>
                  <a:schemeClr val="bg1"/>
                </a:solidFill>
                <a:effectLst>
                  <a:outerShdw blurRad="38100" dist="38100" dir="2700000" algn="tl">
                    <a:srgbClr val="000000">
                      <a:alpha val="43137"/>
                    </a:srgbClr>
                  </a:outerShdw>
                </a:effectLst>
              </a:rPr>
              <a:t>In all life Thou </a:t>
            </a:r>
            <a:r>
              <a:rPr lang="en-US" sz="6600" b="1" dirty="0" err="1">
                <a:solidFill>
                  <a:schemeClr val="bg1"/>
                </a:solidFill>
                <a:effectLst>
                  <a:outerShdw blurRad="38100" dist="38100" dir="2700000" algn="tl">
                    <a:srgbClr val="000000">
                      <a:alpha val="43137"/>
                    </a:srgbClr>
                  </a:outerShdw>
                </a:effectLst>
              </a:rPr>
              <a:t>livest</a:t>
            </a:r>
            <a:r>
              <a:rPr lang="en-US" sz="6600" b="1" dirty="0">
                <a:solidFill>
                  <a:schemeClr val="bg1"/>
                </a:solidFill>
                <a:effectLst>
                  <a:outerShdw blurRad="38100" dist="38100" dir="2700000" algn="tl">
                    <a:srgbClr val="000000">
                      <a:alpha val="43137"/>
                    </a:srgbClr>
                  </a:outerShdw>
                </a:effectLst>
              </a:rPr>
              <a:t>,</a:t>
            </a:r>
          </a:p>
          <a:p>
            <a:pPr marL="0" indent="0" algn="ctr">
              <a:buNone/>
            </a:pPr>
            <a:r>
              <a:rPr lang="en-US" sz="6600" b="1" dirty="0">
                <a:solidFill>
                  <a:schemeClr val="bg1"/>
                </a:solidFill>
                <a:effectLst>
                  <a:outerShdw blurRad="38100" dist="38100" dir="2700000" algn="tl">
                    <a:srgbClr val="000000">
                      <a:alpha val="43137"/>
                    </a:srgbClr>
                  </a:outerShdw>
                </a:effectLst>
              </a:rPr>
              <a:t>the true life of all.</a:t>
            </a:r>
          </a:p>
        </p:txBody>
      </p:sp>
    </p:spTree>
    <p:extLst>
      <p:ext uri="{BB962C8B-B14F-4D97-AF65-F5344CB8AC3E}">
        <p14:creationId xmlns:p14="http://schemas.microsoft.com/office/powerpoint/2010/main" val="2055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303A-4AAF-A5E1-B91B-30D03A3AA7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1B2F5D-10F5-4BE8-F952-B92889B22768}"/>
              </a:ext>
            </a:extLst>
          </p:cNvPr>
          <p:cNvSpPr>
            <a:spLocks noGrp="1"/>
          </p:cNvSpPr>
          <p:nvPr>
            <p:ph idx="1"/>
          </p:nvPr>
        </p:nvSpPr>
        <p:spPr>
          <a:xfrm>
            <a:off x="838200" y="1690687"/>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We blossom and flourish</a:t>
            </a:r>
          </a:p>
          <a:p>
            <a:pPr marL="0" indent="0" algn="ctr">
              <a:buNone/>
            </a:pPr>
            <a:r>
              <a:rPr lang="en-US" sz="6600" b="1" dirty="0">
                <a:solidFill>
                  <a:schemeClr val="bg1"/>
                </a:solidFill>
                <a:effectLst>
                  <a:outerShdw blurRad="38100" dist="38100" dir="2700000" algn="tl">
                    <a:srgbClr val="000000">
                      <a:alpha val="43137"/>
                    </a:srgbClr>
                  </a:outerShdw>
                </a:effectLst>
              </a:rPr>
              <a:t>as leaves on the tree,</a:t>
            </a:r>
          </a:p>
          <a:p>
            <a:pPr marL="0" indent="0" algn="ctr">
              <a:buNone/>
            </a:pPr>
            <a:r>
              <a:rPr lang="en-US" sz="6600" b="1" dirty="0">
                <a:solidFill>
                  <a:schemeClr val="bg1"/>
                </a:solidFill>
                <a:effectLst>
                  <a:outerShdw blurRad="38100" dist="38100" dir="2700000" algn="tl">
                    <a:srgbClr val="000000">
                      <a:alpha val="43137"/>
                    </a:srgbClr>
                  </a:outerShdw>
                </a:effectLst>
              </a:rPr>
              <a:t>and wither and perish,</a:t>
            </a:r>
          </a:p>
          <a:p>
            <a:pPr marL="0" indent="0" algn="ctr">
              <a:buNone/>
            </a:pPr>
            <a:r>
              <a:rPr lang="en-US" sz="6600" b="1" dirty="0">
                <a:solidFill>
                  <a:schemeClr val="bg1"/>
                </a:solidFill>
                <a:effectLst>
                  <a:outerShdw blurRad="38100" dist="38100" dir="2700000" algn="tl">
                    <a:srgbClr val="000000">
                      <a:alpha val="43137"/>
                    </a:srgbClr>
                  </a:outerShdw>
                </a:effectLst>
              </a:rPr>
              <a:t>but naught </a:t>
            </a:r>
            <a:r>
              <a:rPr lang="en-US" sz="6600" b="1" dirty="0" err="1">
                <a:solidFill>
                  <a:schemeClr val="bg1"/>
                </a:solidFill>
                <a:effectLst>
                  <a:outerShdw blurRad="38100" dist="38100" dir="2700000" algn="tl">
                    <a:srgbClr val="000000">
                      <a:alpha val="43137"/>
                    </a:srgbClr>
                  </a:outerShdw>
                </a:effectLst>
              </a:rPr>
              <a:t>changeth</a:t>
            </a:r>
            <a:r>
              <a:rPr lang="en-US" sz="6600" b="1" dirty="0">
                <a:solidFill>
                  <a:schemeClr val="bg1"/>
                </a:solidFill>
                <a:effectLst>
                  <a:outerShdw blurRad="38100" dist="38100" dir="2700000" algn="tl">
                    <a:srgbClr val="000000">
                      <a:alpha val="43137"/>
                    </a:srgbClr>
                  </a:outerShdw>
                </a:effectLst>
              </a:rPr>
              <a:t> Thee.</a:t>
            </a:r>
          </a:p>
        </p:txBody>
      </p:sp>
    </p:spTree>
    <p:extLst>
      <p:ext uri="{BB962C8B-B14F-4D97-AF65-F5344CB8AC3E}">
        <p14:creationId xmlns:p14="http://schemas.microsoft.com/office/powerpoint/2010/main" val="160661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2070-312C-AD52-8A38-31600F7A3E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52F816-27C9-0598-057D-4A4435EDBEF7}"/>
              </a:ext>
            </a:extLst>
          </p:cNvPr>
          <p:cNvSpPr>
            <a:spLocks noGrp="1"/>
          </p:cNvSpPr>
          <p:nvPr>
            <p:ph idx="1"/>
          </p:nvPr>
        </p:nvSpPr>
        <p:spPr>
          <a:xfrm>
            <a:off x="838200" y="1690687"/>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Great God of all glory,</a:t>
            </a:r>
          </a:p>
          <a:p>
            <a:pPr marL="0" indent="0" algn="ctr">
              <a:buNone/>
            </a:pPr>
            <a:r>
              <a:rPr lang="en-US" sz="6600" b="1" dirty="0">
                <a:solidFill>
                  <a:schemeClr val="bg1"/>
                </a:solidFill>
                <a:effectLst>
                  <a:outerShdw blurRad="38100" dist="38100" dir="2700000" algn="tl">
                    <a:srgbClr val="000000">
                      <a:alpha val="43137"/>
                    </a:srgbClr>
                  </a:outerShdw>
                </a:effectLst>
              </a:rPr>
              <a:t>great God of all light,</a:t>
            </a:r>
          </a:p>
          <a:p>
            <a:pPr marL="0" indent="0" algn="ctr">
              <a:buNone/>
            </a:pPr>
            <a:r>
              <a:rPr lang="en-US" sz="6600" b="1" dirty="0">
                <a:solidFill>
                  <a:schemeClr val="bg1"/>
                </a:solidFill>
                <a:effectLst>
                  <a:outerShdw blurRad="38100" dist="38100" dir="2700000" algn="tl">
                    <a:srgbClr val="000000">
                      <a:alpha val="43137"/>
                    </a:srgbClr>
                  </a:outerShdw>
                </a:effectLst>
              </a:rPr>
              <a:t>Thine angels adore Thee,</a:t>
            </a:r>
          </a:p>
          <a:p>
            <a:pPr marL="0" indent="0" algn="ctr">
              <a:buNone/>
            </a:pPr>
            <a:r>
              <a:rPr lang="en-US" sz="6600" b="1" dirty="0">
                <a:solidFill>
                  <a:schemeClr val="bg1"/>
                </a:solidFill>
                <a:effectLst>
                  <a:outerShdw blurRad="38100" dist="38100" dir="2700000" algn="tl">
                    <a:srgbClr val="000000">
                      <a:alpha val="43137"/>
                    </a:srgbClr>
                  </a:outerShdw>
                </a:effectLst>
              </a:rPr>
              <a:t>all veiling their sight.</a:t>
            </a:r>
          </a:p>
        </p:txBody>
      </p:sp>
    </p:spTree>
    <p:extLst>
      <p:ext uri="{BB962C8B-B14F-4D97-AF65-F5344CB8AC3E}">
        <p14:creationId xmlns:p14="http://schemas.microsoft.com/office/powerpoint/2010/main" val="186997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21C9-50C9-8765-4F7C-076472E56F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0F8729-1F27-A294-92F1-89CD335B69C7}"/>
              </a:ext>
            </a:extLst>
          </p:cNvPr>
          <p:cNvSpPr>
            <a:spLocks noGrp="1"/>
          </p:cNvSpPr>
          <p:nvPr>
            <p:ph idx="1"/>
          </p:nvPr>
        </p:nvSpPr>
        <p:spPr>
          <a:xfrm>
            <a:off x="838200" y="1690688"/>
            <a:ext cx="10515600" cy="4486275"/>
          </a:xfrm>
        </p:spPr>
        <p:txBody>
          <a:bodyPr>
            <a:normAutofit/>
          </a:bodyPr>
          <a:lstStyle/>
          <a:p>
            <a:pPr marL="0" indent="0" algn="ctr">
              <a:buNone/>
            </a:pPr>
            <a:r>
              <a:rPr lang="en-US" sz="6600" b="1" dirty="0">
                <a:solidFill>
                  <a:schemeClr val="bg1"/>
                </a:solidFill>
                <a:effectLst>
                  <a:outerShdw blurRad="38100" dist="38100" dir="2700000" algn="tl">
                    <a:srgbClr val="000000">
                      <a:alpha val="43137"/>
                    </a:srgbClr>
                  </a:outerShdw>
                </a:effectLst>
              </a:rPr>
              <a:t>All praise we would render;</a:t>
            </a:r>
          </a:p>
          <a:p>
            <a:pPr marL="0" indent="0" algn="ctr">
              <a:buNone/>
            </a:pPr>
            <a:r>
              <a:rPr lang="en-US" sz="6600" b="1" dirty="0">
                <a:solidFill>
                  <a:schemeClr val="bg1"/>
                </a:solidFill>
                <a:effectLst>
                  <a:outerShdw blurRad="38100" dist="38100" dir="2700000" algn="tl">
                    <a:srgbClr val="000000">
                      <a:alpha val="43137"/>
                    </a:srgbClr>
                  </a:outerShdw>
                </a:effectLst>
              </a:rPr>
              <a:t>O help us to see</a:t>
            </a:r>
          </a:p>
          <a:p>
            <a:pPr marL="0" indent="0" algn="ctr">
              <a:buNone/>
            </a:pPr>
            <a:r>
              <a:rPr lang="en-US" sz="6600" b="1" dirty="0">
                <a:solidFill>
                  <a:schemeClr val="bg1"/>
                </a:solidFill>
                <a:effectLst>
                  <a:outerShdw blurRad="38100" dist="38100" dir="2700000" algn="tl">
                    <a:srgbClr val="000000">
                      <a:alpha val="43137"/>
                    </a:srgbClr>
                  </a:outerShdw>
                </a:effectLst>
              </a:rPr>
              <a:t>‘tis only the splendor</a:t>
            </a:r>
          </a:p>
          <a:p>
            <a:pPr marL="0" indent="0" algn="ctr">
              <a:buNone/>
            </a:pPr>
            <a:r>
              <a:rPr lang="en-US" sz="6600" b="1" dirty="0">
                <a:solidFill>
                  <a:schemeClr val="bg1"/>
                </a:solidFill>
                <a:effectLst>
                  <a:outerShdw blurRad="38100" dist="38100" dir="2700000" algn="tl">
                    <a:srgbClr val="000000">
                      <a:alpha val="43137"/>
                    </a:srgbClr>
                  </a:outerShdw>
                </a:effectLst>
              </a:rPr>
              <a:t>of light </a:t>
            </a:r>
            <a:r>
              <a:rPr lang="en-US" sz="6600" b="1" dirty="0" err="1">
                <a:solidFill>
                  <a:schemeClr val="bg1"/>
                </a:solidFill>
                <a:effectLst>
                  <a:outerShdw blurRad="38100" dist="38100" dir="2700000" algn="tl">
                    <a:srgbClr val="000000">
                      <a:alpha val="43137"/>
                    </a:srgbClr>
                  </a:outerShdw>
                </a:effectLst>
              </a:rPr>
              <a:t>hideth</a:t>
            </a:r>
            <a:r>
              <a:rPr lang="en-US" sz="6600" b="1" dirty="0">
                <a:solidFill>
                  <a:schemeClr val="bg1"/>
                </a:solidFill>
                <a:effectLst>
                  <a:outerShdw blurRad="38100" dist="38100" dir="2700000" algn="tl">
                    <a:srgbClr val="000000">
                      <a:alpha val="43137"/>
                    </a:srgbClr>
                  </a:outerShdw>
                </a:effectLst>
              </a:rPr>
              <a:t> Thee.</a:t>
            </a:r>
          </a:p>
        </p:txBody>
      </p:sp>
    </p:spTree>
    <p:extLst>
      <p:ext uri="{BB962C8B-B14F-4D97-AF65-F5344CB8AC3E}">
        <p14:creationId xmlns:p14="http://schemas.microsoft.com/office/powerpoint/2010/main" val="171876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929</Words>
  <Application>Microsoft Office PowerPoint</Application>
  <PresentationFormat>Widescreen</PresentationFormat>
  <Paragraphs>121</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PowerPoint Presentation</vt:lpstr>
      <vt:lpstr>Immortal, Invisible, God only Wise CCLI # 11252499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Beautiful for Spacious Skies CCLI # 11252499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NEED FOR REVIVAL</vt:lpstr>
      <vt:lpstr>PowerPoint Presentation</vt:lpstr>
      <vt:lpstr>WHAT WE NEED FOR REVIVAL</vt:lpstr>
      <vt:lpstr>WHAT WE NEED FOR REVIVAL</vt:lpstr>
      <vt:lpstr>PowerPoint Presentation</vt:lpstr>
      <vt:lpstr>PowerPoint Presentation</vt:lpstr>
      <vt:lpstr>PowerPoint Presentation</vt:lpstr>
      <vt:lpstr>WHAT WE NEED FOR REVIVAL</vt:lpstr>
      <vt:lpstr>PowerPoint Presentation</vt:lpstr>
      <vt:lpstr>WHAT GOD PROMISES</vt:lpstr>
      <vt:lpstr>PowerPoint Presentation</vt:lpstr>
      <vt:lpstr>WHAT GOD PROMISES</vt:lpstr>
      <vt:lpstr>PowerPoint Presentation</vt:lpstr>
      <vt:lpstr>PowerPoint Presentation</vt:lpstr>
      <vt:lpstr>WHAT GOD PROMISES</vt:lpstr>
      <vt:lpstr>PowerPoint Presentation</vt:lpstr>
      <vt:lpstr>PowerPoint Presentation</vt:lpstr>
      <vt:lpstr>Move in Our Midst CCLI # 11252499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GARRISON</dc:creator>
  <cp:lastModifiedBy>Kim GARRISON</cp:lastModifiedBy>
  <cp:revision>5</cp:revision>
  <dcterms:created xsi:type="dcterms:W3CDTF">2024-06-26T17:47:18Z</dcterms:created>
  <dcterms:modified xsi:type="dcterms:W3CDTF">2024-07-16T18:21:15Z</dcterms:modified>
</cp:coreProperties>
</file>